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34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4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3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8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8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心靈平安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羅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賽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3 – 4</a:t>
            </a:r>
            <a:endParaRPr lang="en-US" altLang="zh-CN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腓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6 – 7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；來 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20 – 21</a:t>
            </a:r>
            <a:endParaRPr lang="en-US" altLang="zh-CN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8872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我們既因信稱義，就藉著我們的主耶穌基督得與神相和。</a:t>
            </a:r>
            <a:endParaRPr lang="en-US" altLang="zh-TW" sz="64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體貼肉體的，就是死；體貼聖靈的，乃是生命、平安。</a:t>
            </a:r>
            <a:endParaRPr lang="en-US" altLang="zh-TW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6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堅心倚賴你的，你必保守他十分平安，因為他倚靠你。你們當倚靠耶和華直到永遠，因為耶和華是永久的磐石。</a:t>
            </a:r>
            <a:r>
              <a:rPr lang="en-US" altLang="zh-TW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03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63400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應</a:t>
            </a:r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當一無掛慮，只要凡事藉著禱告、祈求，和感謝，將你們所要的告訴神。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TW" sz="6400" b="1" dirty="0" smtClean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神所賜、出人意外的平安必在基督耶穌裡保守你們的心懷意念。</a:t>
            </a:r>
            <a:r>
              <a:rPr lang="en-US" altLang="zh-TW" sz="6400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4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6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zh-TW" altLang="en-US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但願賜平安的神，就是那憑永約之血、使群羊的大牧人我主耶穌從死裡復活的神，在各樣善事上成全你們，叫你們遵行他的旨意；又藉著耶穌基督在你們心裡行他所喜悅的事。願榮耀歸給他，直到永永遠遠。阿們！</a:t>
            </a:r>
            <a:r>
              <a:rPr lang="en-US" altLang="zh-TW" sz="64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85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76</TotalTime>
  <Words>285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心靈平安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Windows User</cp:lastModifiedBy>
  <cp:revision>16</cp:revision>
  <dcterms:created xsi:type="dcterms:W3CDTF">2012-12-09T00:24:41Z</dcterms:created>
  <dcterms:modified xsi:type="dcterms:W3CDTF">2020-08-20T18:31:56Z</dcterms:modified>
</cp:coreProperties>
</file>