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39-40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信就是所望之事的實底，是未見之事的確據。古人在這信上得了美好的證據。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9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們因著信，就知道諸世界是藉神話造成的；這樣，所看見的，並不是從顯然之物造出來的。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亞伯因著信，獻祭與神，比該隱所獻的更美，因此便得了稱義的見證，就是神指他禮物作的見證。他雖然死了，卻因這信，仍舊說話。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以諾因著信，被接去，不至於見死，人也找不著他，因為神已經把他接去了；只是他被接去以先，已經得了神喜悅他的明證。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非有信，就不能得神的喜悅；因為到神面前來的人必須信有神，且信他賞賜那尋求他的人。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7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挪亞因著信，既蒙神指示他未見的事，動了敬畏的心，預備了一隻方舟，使他全家得救。因此就定了那世代的罪，自己也承受了那從信而來的義。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這些人都是因信得了美好的證據，卻仍未得著所應許的；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因為神給我們預備了更美的事，叫他們若不與我們同得，就不能完全。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358</Words>
  <Application>Microsoft Office PowerPoint</Application>
  <PresentationFormat>On-screen Show (16:9)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信心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10</cp:revision>
  <dcterms:created xsi:type="dcterms:W3CDTF">2012-12-09T00:24:41Z</dcterms:created>
  <dcterms:modified xsi:type="dcterms:W3CDTF">2020-04-25T04:03:38Z</dcterms:modified>
</cp:coreProperties>
</file>