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14" y="12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8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9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8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4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4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1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5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6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5546F-C09B-4E63-ABC5-F7C86A7E8D66}" type="datetimeFigureOut">
              <a:rPr lang="en-US" smtClean="0"/>
              <a:pPr/>
              <a:t>7/16/2020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60E2-8DBF-4FA2-99AF-C83A9386F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endParaRPr lang="en-US" sz="96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12192000" cy="17526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太 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: 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；路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 : 13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；太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3 : 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；路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19 : 8 – 10</a:t>
            </a:r>
          </a:p>
          <a:p>
            <a:r>
              <a:rPr lang="zh-CN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約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CN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: 10 – 11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；路 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15 : 7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天國近了，你們應當悔改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endParaRPr lang="en-US" altLang="zh-TW" sz="6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神啊，開恩可憐我這個罪人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你們要結出果子來，與悔改的心相稱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主啊，我把所有的一半給窮人；我若訛詐了誰，就還他四倍。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31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耶穌說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：今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天救恩到了這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家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人子來，為要尋找，拯救失喪的人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婦人，那些人在那裡呢？沒有人定你的罪嗎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？</a:t>
            </a:r>
            <a:endParaRPr lang="en-US" altLang="zh-TW" sz="6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她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說：主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啊，沒有。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249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11988800" cy="6858000"/>
          </a:xfrm>
        </p:spPr>
        <p:txBody>
          <a:bodyPr anchor="ctr">
            <a:noAutofit/>
          </a:bodyPr>
          <a:lstStyle/>
          <a:p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耶穌說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：我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也不定你的罪。去吧，從此不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要再</a:t>
            </a:r>
            <a:r>
              <a:rPr lang="zh-TW" altLang="en-US" sz="6400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犯罪了</a:t>
            </a:r>
            <a:r>
              <a:rPr lang="zh-TW" altLang="en-US" sz="64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！</a:t>
            </a:r>
            <a:endParaRPr lang="en-US" altLang="zh-TW" sz="6400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我告訴你們，一個罪人悔改，在天上也要這樣為他歡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喜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6400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380871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122</TotalTime>
  <Words>208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救主降生</dc:title>
  <dc:creator>Microsoft Windows</dc:creator>
  <cp:lastModifiedBy>Windows User</cp:lastModifiedBy>
  <cp:revision>22</cp:revision>
  <dcterms:created xsi:type="dcterms:W3CDTF">2012-12-23T00:19:59Z</dcterms:created>
  <dcterms:modified xsi:type="dcterms:W3CDTF">2020-07-15T17:59:26Z</dcterms:modified>
</cp:coreProperties>
</file>