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322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5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709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86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98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180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37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899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1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87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832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569A-DAF6-485D-8126-80ECAC23EB40}" type="datetimeFigureOut">
              <a:rPr lang="vi-VN" smtClean="0"/>
              <a:t>12/08/2020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C83E-D646-42AE-83B3-C60860A31A4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627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喪禮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；林前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55 ; 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 : 14 – 25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23 : 4 ; 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林後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 : 1 – 2 ; 4 : 16 – 17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0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耶穌對他說：「復活在我，生命也在我。信我的人雖然死了，也必復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死啊！你得勝的權勢在那裡？死啊！你的毒鉤在那裡？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40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他也照樣親自成了血肉之體，特要藉著死敗壞那掌死權的，就是魔鬼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，並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要釋放那些一生因怕死而為奴僕的人。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0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我雖然行過死蔭的幽谷，也不怕遭害，因為你與我同在；你的杖，你的竿，都安慰我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9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們原知道，我們這地上的帳棚若拆毀了，必得神所造，不是人手所造，在天上永存的房屋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我們在這帳棚裡歎息，深想得那從天上來的房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屋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86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所以，我們不喪膽。外體雖然毀壞，內心卻一天新似一天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我們這至暫至輕的苦楚，要為我們成就極重無比、永遠的榮耀。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85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297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喪禮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喪禮</dc:title>
  <dc:creator>Windows User</dc:creator>
  <cp:lastModifiedBy>Windows User</cp:lastModifiedBy>
  <cp:revision>2</cp:revision>
  <dcterms:created xsi:type="dcterms:W3CDTF">2020-08-12T14:13:39Z</dcterms:created>
  <dcterms:modified xsi:type="dcterms:W3CDTF">2020-08-12T14:25:30Z</dcterms:modified>
</cp:coreProperties>
</file>