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0" d="100"/>
          <a:sy n="60" d="100"/>
        </p:scale>
        <p:origin x="150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8DB8-3614-4E87-B552-C38FE604380E}" type="datetimeFigureOut">
              <a:rPr lang="vi-VN" smtClean="0"/>
              <a:t>12/08/2020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2E745-10C3-4943-8BE4-F9A73B05601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82738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8DB8-3614-4E87-B552-C38FE604380E}" type="datetimeFigureOut">
              <a:rPr lang="vi-VN" smtClean="0"/>
              <a:t>12/08/2020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2E745-10C3-4943-8BE4-F9A73B05601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30561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8DB8-3614-4E87-B552-C38FE604380E}" type="datetimeFigureOut">
              <a:rPr lang="vi-VN" smtClean="0"/>
              <a:t>12/08/2020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2E745-10C3-4943-8BE4-F9A73B05601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47049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8DB8-3614-4E87-B552-C38FE604380E}" type="datetimeFigureOut">
              <a:rPr lang="vi-VN" smtClean="0"/>
              <a:t>12/08/2020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2E745-10C3-4943-8BE4-F9A73B05601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9709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8DB8-3614-4E87-B552-C38FE604380E}" type="datetimeFigureOut">
              <a:rPr lang="vi-VN" smtClean="0"/>
              <a:t>12/08/2020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2E745-10C3-4943-8BE4-F9A73B05601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18497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8DB8-3614-4E87-B552-C38FE604380E}" type="datetimeFigureOut">
              <a:rPr lang="vi-VN" smtClean="0"/>
              <a:t>12/08/2020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2E745-10C3-4943-8BE4-F9A73B05601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95624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8DB8-3614-4E87-B552-C38FE604380E}" type="datetimeFigureOut">
              <a:rPr lang="vi-VN" smtClean="0"/>
              <a:t>12/08/2020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2E745-10C3-4943-8BE4-F9A73B05601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5021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8DB8-3614-4E87-B552-C38FE604380E}" type="datetimeFigureOut">
              <a:rPr lang="vi-VN" smtClean="0"/>
              <a:t>12/08/2020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2E745-10C3-4943-8BE4-F9A73B05601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64888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8DB8-3614-4E87-B552-C38FE604380E}" type="datetimeFigureOut">
              <a:rPr lang="vi-VN" smtClean="0"/>
              <a:t>12/08/2020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2E745-10C3-4943-8BE4-F9A73B05601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92167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8DB8-3614-4E87-B552-C38FE604380E}" type="datetimeFigureOut">
              <a:rPr lang="vi-VN" smtClean="0"/>
              <a:t>12/08/2020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2E745-10C3-4943-8BE4-F9A73B05601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3305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8DB8-3614-4E87-B552-C38FE604380E}" type="datetimeFigureOut">
              <a:rPr lang="vi-VN" smtClean="0"/>
              <a:t>12/08/2020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2E745-10C3-4943-8BE4-F9A73B05601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51657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78DB8-3614-4E87-B552-C38FE604380E}" type="datetimeFigureOut">
              <a:rPr lang="vi-VN" smtClean="0"/>
              <a:t>12/08/2020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2E745-10C3-4943-8BE4-F9A73B05601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8634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9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奉獻會堂</a:t>
            </a:r>
            <a:endParaRPr lang="en-US" sz="9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王上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8 : 23, 13, 27 – 30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endParaRPr lang="en-US" altLang="zh-CN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哈該書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9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；彼前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 : 5</a:t>
            </a:r>
            <a:endParaRPr lang="en-US" altLang="zh-CN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363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823031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耶和華以色列的神啊，天上地下沒有神可</a:t>
            </a:r>
            <a:r>
              <a:rPr lang="zh-TW" altLang="en-US" sz="6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比</a:t>
            </a:r>
            <a:r>
              <a:rPr lang="zh-CN" altLang="en-US" sz="6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的！</a:t>
            </a:r>
            <a:r>
              <a:rPr lang="zh-CN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向</a:t>
            </a:r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那盡心行</a:t>
            </a:r>
            <a:r>
              <a:rPr lang="zh-TW" altLang="en-US" sz="6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面</a:t>
            </a:r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前的僕人守約施慈</a:t>
            </a:r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TW" altLang="en-US" sz="6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4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我已經建造殿宇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作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居所，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遠的住處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7607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823031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果真住在地上嗎？看哪，天和天上的天尚且不</a:t>
            </a:r>
            <a:r>
              <a:rPr lang="zh-TW" altLang="en-US" sz="6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足</a:t>
            </a:r>
            <a:r>
              <a:rPr lang="zh-CN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居</a:t>
            </a:r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住的，何況我所建的這殿呢</a:t>
            </a:r>
            <a:r>
              <a:rPr lang="zh-TW" altLang="en-US" sz="6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？</a:t>
            </a:r>
            <a:endParaRPr lang="en-US" altLang="zh-TW" sz="6400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惟求耶和華我的神垂顧僕人的禱告祈求，俯聽僕人今日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前的祈禱呼籲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760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823031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CN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晝</a:t>
            </a:r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夜看顧這殿，就</a:t>
            </a:r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CN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應</a:t>
            </a:r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許立</a:t>
            </a:r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CN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的居所；</a:t>
            </a:r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r>
              <a:rPr lang="zh-CN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垂</a:t>
            </a:r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聽僕人向此處禱告的話</a:t>
            </a:r>
            <a:r>
              <a:rPr lang="zh-TW" altLang="en-US" sz="6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400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僕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人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民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以色列向此處祈禱的時候，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上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居所垂聽，垂聽而赦免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9526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823031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</a:t>
            </a:r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殿後來的榮耀必大過先前的榮耀；在這地方我必賜平安。這是萬軍之耶和華說的</a:t>
            </a:r>
            <a:r>
              <a:rPr lang="zh-TW" altLang="en-US" sz="6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400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你們來到主面前，也就像活石，被建造成為靈宮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6329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19</TotalTime>
  <Words>292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微軟正黑體</vt:lpstr>
      <vt:lpstr>新細明體</vt:lpstr>
      <vt:lpstr>Arial</vt:lpstr>
      <vt:lpstr>Calibri</vt:lpstr>
      <vt:lpstr>Theme1</vt:lpstr>
      <vt:lpstr>奉獻會堂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奉獻會堂</dc:title>
  <dc:creator>Windows User</dc:creator>
  <cp:lastModifiedBy>Windows User</cp:lastModifiedBy>
  <cp:revision>4</cp:revision>
  <dcterms:created xsi:type="dcterms:W3CDTF">2020-08-12T13:27:27Z</dcterms:created>
  <dcterms:modified xsi:type="dcterms:W3CDTF">2020-08-12T13:47:00Z</dcterms:modified>
</cp:coreProperties>
</file>