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7FD6-01C7-443A-AB7D-8BAE60B594D6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E188-3529-4768-B8BC-281DC8EA22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984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7FD6-01C7-443A-AB7D-8BAE60B594D6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E188-3529-4768-B8BC-281DC8EA22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95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7FD6-01C7-443A-AB7D-8BAE60B594D6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E188-3529-4768-B8BC-281DC8EA22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685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7FD6-01C7-443A-AB7D-8BAE60B594D6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E188-3529-4768-B8BC-281DC8EA22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555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7FD6-01C7-443A-AB7D-8BAE60B594D6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E188-3529-4768-B8BC-281DC8EA22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084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7FD6-01C7-443A-AB7D-8BAE60B594D6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E188-3529-4768-B8BC-281DC8EA22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595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7FD6-01C7-443A-AB7D-8BAE60B594D6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E188-3529-4768-B8BC-281DC8EA22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524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7FD6-01C7-443A-AB7D-8BAE60B594D6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E188-3529-4768-B8BC-281DC8EA22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707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7FD6-01C7-443A-AB7D-8BAE60B594D6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E188-3529-4768-B8BC-281DC8EA22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403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7FD6-01C7-443A-AB7D-8BAE60B594D6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E188-3529-4768-B8BC-281DC8EA22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638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7FD6-01C7-443A-AB7D-8BAE60B594D6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E188-3529-4768-B8BC-281DC8EA22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535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7FD6-01C7-443A-AB7D-8BAE60B594D6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E188-3529-4768-B8BC-281DC8EA22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712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獻身按立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提前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: 14 – 16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提後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 : 1 – 2 ; 2 : 1 – 3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15 ; 1 : 6 – 7 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2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你不要輕忽所得的恩賜，就是從前藉著預言、在眾長老按手的時候賜給你的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這些事你要殷勤去做，並要在此專心，使眾人看出你的長進來。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98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你要謹慎自己和自己的教訓，要在這些事上恆心；因為這樣行，又能救自己，又能救聽你的人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20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在神面前，並在將來審判活人死人的基督耶穌面前，憑著他的顯現和他的國度囑咐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819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務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要傳道，無論得時不得時，總要專心；並用百般的忍耐，各樣的教訓，責備人、警戒人、勸勉人。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651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你要在基督耶穌的恩典上剛強起來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你在許多見證人面前聽見我所教訓的，也要交託那忠心能教導別人的人。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039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你要和我同受苦難，好像基督耶穌的精兵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你當竭力在神面前得蒙喜悅，作無愧的工人，按著正意分解真理的道。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05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為此我提醒你，使你將神藉我按手所給你的恩賜再如火再挑旺起來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因為神賜給我們，不是膽怯的心，乃是剛強、仁愛、謹守的心。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56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376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獻身按立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獻身按立</dc:title>
  <dc:creator>Windows User</dc:creator>
  <cp:lastModifiedBy>Windows User</cp:lastModifiedBy>
  <cp:revision>4</cp:revision>
  <dcterms:created xsi:type="dcterms:W3CDTF">2020-08-12T13:48:19Z</dcterms:created>
  <dcterms:modified xsi:type="dcterms:W3CDTF">2020-08-12T14:04:48Z</dcterms:modified>
</cp:coreProperties>
</file>