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latin typeface="微軟正黑體" pitchFamily="34" charset="-120"/>
                <a:ea typeface="微軟正黑體" pitchFamily="34" charset="-120"/>
              </a:rPr>
              <a:t>水禮</a:t>
            </a:r>
            <a:endParaRPr lang="en-US" sz="8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13-17</a:t>
            </a:r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；羅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4-6</a:t>
            </a:r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CN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19-20</a:t>
            </a:r>
            <a:endParaRPr lang="en-US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耶穌從加利利來到約但河，見了約翰，要受他的洗。約翰想要攔住他，說：「我當受你的洗，你反倒上我這裡來嗎</a:t>
            </a:r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？」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穌回答說：「你暫且許我，因為我們理當這樣盡諸般的義。」於是約翰許了他。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40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51435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耶穌受了洗，隨即從水裡上來。天忽然為他開了，他就看見神的靈彷彿鴿子降下，落在他身上。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從天上有聲音說：「這是我的愛子，我所喜悅的。」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10600" cy="5143500"/>
          </a:xfrm>
        </p:spPr>
        <p:txBody>
          <a:bodyPr>
            <a:normAutofit lnSpcReduction="10000"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我們藉著洗禮歸入死，和他一同埋葬，原是叫我們一舉一動有新生的樣式，像基督藉著父的榮耀從死裡復活一樣。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我們若在他死的形狀上與他聯合，也要在他復活的形狀上與他聯合；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51435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因為知道我們的舊人和他同釘十字架，使罪身滅絕，叫我們不再作罪的奴僕；</a:t>
            </a:r>
            <a:endParaRPr lang="en-US" altLang="zh-TW" sz="4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這樣，你們向罪也當看自己是死的；向神在基督耶穌裡，卻當看自己是活的。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51435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微軟正黑體" pitchFamily="34" charset="-120"/>
                <a:ea typeface="微軟正黑體" pitchFamily="34" charset="-120"/>
              </a:rPr>
              <a:t>所以，你們要去，使萬民作我的門徒，奉父、子、聖靈的名給他們施洗。</a:t>
            </a:r>
            <a:r>
              <a:rPr lang="en-US" altLang="zh-TW" sz="48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凡我所吩咐你們的，都教訓他們遵守，我就常與你們同在，直到世界的末了。」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48</TotalTime>
  <Words>379</Words>
  <Application>Microsoft Office PowerPoint</Application>
  <PresentationFormat>On-screen Show (16:9)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水禮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13</cp:revision>
  <dcterms:created xsi:type="dcterms:W3CDTF">2012-12-23T00:19:59Z</dcterms:created>
  <dcterms:modified xsi:type="dcterms:W3CDTF">2019-09-13T08:23:55Z</dcterms:modified>
</cp:coreProperties>
</file>