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47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5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3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8/27/2020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0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普世宣教</a:t>
            </a:r>
            <a:endParaRPr 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賽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60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羅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13 – 15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林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 – 19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 – 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提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後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66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萬國要來就你的光；君王要來就你發現的光輝。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因為人心裡相信，就可以稱義；口裡承認，就可以得救。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因為「凡求告主名的，就必得救。」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3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然而，人未曾信他，怎能求他呢？未曾聽見他，怎能信他呢？沒有傳道的，怎能聽見呢？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若沒有奉差遣，怎能傳道呢？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7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如經上所記：「報福音、傳喜信的人，他們的腳蹤何等佳美。」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一切都是出於神；他藉著基督使我們與他和好，又將勸人與他和好的職分賜給我們。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43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15400" cy="514350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這就是神在基督裡，叫世人與自己和好，不將他們的過犯歸到他們身上，並且將這和好的道理託付了我們。</a:t>
            </a:r>
            <a:endParaRPr lang="en-US" altLang="zh-TW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23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他願意萬人得救，明白真道。</a:t>
            </a:r>
            <a:r>
              <a:rPr lang="en-US" altLang="zh-TW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因為只有一位神，在神和人中間，只有一位中保，乃是降世為人的基督耶穌；</a:t>
            </a:r>
            <a:endParaRPr lang="en-US" altLang="zh-TW" sz="48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763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務要傳道，無論得時不得時，總要專心；並用百般的忍耐，各樣的教訓，責備人、警戒人、勸勉人。</a:t>
            </a:r>
            <a:r>
              <a:rPr lang="en-US" altLang="zh-TW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54</TotalTime>
  <Words>356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Theme1</vt:lpstr>
      <vt:lpstr>普世宣教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11</cp:revision>
  <dcterms:created xsi:type="dcterms:W3CDTF">2012-12-23T00:19:59Z</dcterms:created>
  <dcterms:modified xsi:type="dcterms:W3CDTF">2020-08-27T11:52:00Z</dcterms:modified>
</cp:coreProperties>
</file>