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54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BC4726-2204-402F-8651-3DE2807316DF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>
                <a:latin typeface="微軟正黑體" pitchFamily="34" charset="-120"/>
                <a:ea typeface="微軟正黑體" pitchFamily="34" charset="-120"/>
              </a:rPr>
              <a:t>為鹽為光</a:t>
            </a:r>
            <a:endParaRPr lang="en-US" sz="8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太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13-16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；羅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7-8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16-17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13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11-14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；腓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0"/>
            <a:ext cx="11582400" cy="6858000"/>
          </a:xfrm>
        </p:spPr>
        <p:txBody>
          <a:bodyPr>
            <a:noAutofit/>
          </a:bodyPr>
          <a:lstStyle/>
          <a:p>
            <a:r>
              <a:rPr lang="zh-TW" altLang="en-US" sz="6000" dirty="0">
                <a:latin typeface="微軟正黑體" pitchFamily="34" charset="-120"/>
                <a:ea typeface="微軟正黑體" pitchFamily="34" charset="-120"/>
              </a:rPr>
              <a:t>你們是世上的鹽。鹽若失了味，怎能叫他再鹹呢？以後無用，不過丟在外面，被人踐踏了。</a:t>
            </a:r>
            <a:r>
              <a:rPr lang="en-US" altLang="zh-TW" sz="6000" dirty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你們是世上的光。城造在山上是不能隱藏的。</a:t>
            </a:r>
            <a:endParaRPr lang="en-US" altLang="zh-TW" sz="6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0"/>
            <a:ext cx="11582400" cy="6858000"/>
          </a:xfrm>
        </p:spPr>
        <p:txBody>
          <a:bodyPr>
            <a:noAutofit/>
          </a:bodyPr>
          <a:lstStyle/>
          <a:p>
            <a:r>
              <a:rPr lang="zh-TW" altLang="en-US" sz="6000" dirty="0">
                <a:latin typeface="微軟正黑體" pitchFamily="34" charset="-120"/>
                <a:ea typeface="微軟正黑體" pitchFamily="34" charset="-120"/>
              </a:rPr>
              <a:t>人點燈，不放在斗底下，是放在燈臺上，就照亮一家的人。</a:t>
            </a:r>
            <a:r>
              <a:rPr lang="en-US" altLang="zh-TW" sz="6000" dirty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你們的光也當這樣照在人前，叫他們看見你們的好行為，便將榮耀歸給你們在天上的父。」</a:t>
            </a:r>
            <a:r>
              <a:rPr lang="en-US" altLang="zh-TW" sz="6000" b="1" dirty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403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0"/>
            <a:ext cx="11582400" cy="6858000"/>
          </a:xfrm>
        </p:spPr>
        <p:txBody>
          <a:bodyPr>
            <a:noAutofit/>
          </a:bodyPr>
          <a:lstStyle/>
          <a:p>
            <a:r>
              <a:rPr lang="zh-TW" altLang="en-US" sz="6000" dirty="0">
                <a:latin typeface="微軟正黑體" pitchFamily="34" charset="-120"/>
                <a:ea typeface="微軟正黑體" pitchFamily="34" charset="-120"/>
              </a:rPr>
              <a:t>我們沒有一個人為自己活，也沒有一個人為自己死。</a:t>
            </a:r>
            <a:r>
              <a:rPr lang="en-US" altLang="zh-TW" sz="6000" dirty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我們若活著，是為主而活；若死了，是為主而死。所以，我們或活或死總是主的人。</a:t>
            </a:r>
            <a:r>
              <a:rPr lang="en-US" altLang="zh-TW" sz="6000" b="1" dirty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035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0"/>
            <a:ext cx="11582400" cy="6858000"/>
          </a:xfrm>
        </p:spPr>
        <p:txBody>
          <a:bodyPr>
            <a:noAutofit/>
          </a:bodyPr>
          <a:lstStyle/>
          <a:p>
            <a:r>
              <a:rPr lang="zh-TW" altLang="en-US" sz="6000" dirty="0">
                <a:latin typeface="微軟正黑體" pitchFamily="34" charset="-120"/>
                <a:ea typeface="微軟正黑體" pitchFamily="34" charset="-120"/>
              </a:rPr>
              <a:t>不可叫你的善被人毀謗；因為神的國不在乎吃喝，只在乎公義、和平，並聖靈中的喜樂。</a:t>
            </a:r>
            <a:r>
              <a:rPr lang="en-US" altLang="zh-TW" sz="6000" dirty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5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0"/>
            <a:ext cx="11582400" cy="6858000"/>
          </a:xfrm>
        </p:spPr>
        <p:txBody>
          <a:bodyPr>
            <a:noAutofit/>
          </a:bodyPr>
          <a:lstStyle/>
          <a:p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你們曉得現今就是該趁早睡醒的時候；因為我們得救，現今比初信的時候更近了。</a:t>
            </a:r>
            <a:endParaRPr lang="en-US" altLang="zh-TW" sz="60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>
                <a:latin typeface="微軟正黑體" pitchFamily="34" charset="-120"/>
                <a:ea typeface="微軟正黑體" pitchFamily="34" charset="-120"/>
              </a:rPr>
              <a:t>黑夜已深，白晝將近；我們就當脫去暗昧的行為，帶上光明的兵器。</a:t>
            </a:r>
            <a:endParaRPr lang="en-US" altLang="zh-TW" sz="6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493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0"/>
            <a:ext cx="11582400" cy="6858000"/>
          </a:xfrm>
        </p:spPr>
        <p:txBody>
          <a:bodyPr>
            <a:noAutofit/>
          </a:bodyPr>
          <a:lstStyle/>
          <a:p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行事為人要端正，好像行在白晝。不可荒宴醉酒，不可好色邪蕩，不可爭競嫉妒；</a:t>
            </a:r>
            <a:endParaRPr lang="en-US" altLang="zh-TW" sz="60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>
                <a:latin typeface="微軟正黑體" pitchFamily="34" charset="-120"/>
                <a:ea typeface="微軟正黑體" pitchFamily="34" charset="-120"/>
              </a:rPr>
              <a:t>總要披戴主耶穌基督，不要為肉體安排，去放縱私慾。</a:t>
            </a:r>
            <a:r>
              <a:rPr lang="en-US" altLang="zh-TW" sz="6000" b="1" dirty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918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0"/>
            <a:ext cx="11582400" cy="6858000"/>
          </a:xfrm>
        </p:spPr>
        <p:txBody>
          <a:bodyPr>
            <a:noAutofit/>
          </a:bodyPr>
          <a:lstStyle/>
          <a:p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使你們無可指摘，誠實無偽，在這彎曲悖謬的世代作神無瑕疵的兒女。你們顯在這世代中，好像明光照耀</a:t>
            </a: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！</a:t>
            </a:r>
            <a:endParaRPr lang="en-US" altLang="zh-TW" sz="6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53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61</TotalTime>
  <Words>422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微軟正黑體</vt:lpstr>
      <vt:lpstr>Century Schoolbook</vt:lpstr>
      <vt:lpstr>Wingdings</vt:lpstr>
      <vt:lpstr>Wingdings 2</vt:lpstr>
      <vt:lpstr>Oriel</vt:lpstr>
      <vt:lpstr>為鹽為光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Windows User</cp:lastModifiedBy>
  <cp:revision>10</cp:revision>
  <dcterms:created xsi:type="dcterms:W3CDTF">2012-12-09T00:24:41Z</dcterms:created>
  <dcterms:modified xsi:type="dcterms:W3CDTF">2019-11-23T04:25:19Z</dcterms:modified>
</cp:coreProperties>
</file>