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55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06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35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75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54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58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79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05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370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227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398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79F8-EB84-4DB7-8EA2-C6697BE2A843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81BE-0AF7-4A85-87E3-2865884F723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065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靈充滿</a:t>
            </a:r>
            <a:endParaRPr lang="zh-TW" alt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r>
              <a:rPr lang="zh-CN" altLang="en-US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CN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1-4</a:t>
            </a:r>
            <a:r>
              <a:rPr lang="zh-CN" altLang="en-US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CN" altLang="en-US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zh-CN" altLang="en-US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en-US" altLang="zh-CN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endParaRPr lang="en-US" altLang="zh-CN" sz="3733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林前 </a:t>
            </a:r>
            <a:r>
              <a:rPr lang="en-US" altLang="zh-CN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CN" altLang="en-US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，加 </a:t>
            </a:r>
            <a:r>
              <a:rPr lang="en-US" altLang="zh-CN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CN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3733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sz="3733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22-25</a:t>
            </a:r>
            <a:endParaRPr lang="zh-TW" altLang="en-US" sz="3733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062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Autofit/>
          </a:bodyPr>
          <a:lstStyle/>
          <a:p>
            <a:r>
              <a:rPr lang="zh-TW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五旬節到了，門徒都聚集在一處</a:t>
            </a:r>
            <a:r>
              <a:rPr lang="zh-TW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忽然，從天上有響聲下來，好像一陣大風吹過，充滿了他們所坐的屋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28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Autofit/>
          </a:bodyPr>
          <a:lstStyle/>
          <a:p>
            <a:r>
              <a:rPr lang="zh-TW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又有舌頭如火焰顯現出來，分開落在他們各人頭上</a:t>
            </a:r>
            <a:r>
              <a:rPr lang="zh-TW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他們就都被聖靈充滿，按著聖靈所賜的口才說起別國的話來。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3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Autofit/>
          </a:bodyPr>
          <a:lstStyle/>
          <a:p>
            <a:r>
              <a:rPr lang="zh-TW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如果神的靈住在你們心裡，你們就不屬肉體，乃屬聖靈了。人若沒有基督的靈，就不是屬基督的。</a:t>
            </a:r>
            <a:endParaRPr lang="en-US" altLang="zh-TW" sz="6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13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Autofit/>
          </a:bodyPr>
          <a:lstStyle/>
          <a:p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豈不知你們的身子就是聖靈的殿嗎？這聖靈是從神而來，住在你們裡頭的；並且你們不是自己的人。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432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Autofit/>
          </a:bodyPr>
          <a:lstStyle/>
          <a:p>
            <a:r>
              <a:rPr lang="zh-TW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聖靈所結的果子，就是仁愛、喜樂、和平、忍耐、恩慈、良善、信實</a:t>
            </a:r>
            <a:r>
              <a:rPr lang="zh-TW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CN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溫</a:t>
            </a:r>
            <a:r>
              <a:rPr lang="zh-CN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柔、節</a:t>
            </a:r>
            <a:r>
              <a:rPr lang="zh-CN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制</a:t>
            </a:r>
            <a:r>
              <a:rPr lang="zh-TW" altLang="en-US" sz="66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6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這樣的事沒有律法禁止。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10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664619" cy="6858000"/>
          </a:xfrm>
        </p:spPr>
        <p:txBody>
          <a:bodyPr anchor="ctr">
            <a:noAutofit/>
          </a:bodyPr>
          <a:lstStyle/>
          <a:p>
            <a:r>
              <a:rPr lang="zh-TW" altLang="en-US" sz="66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凡屬基督耶穌的人，是已經把肉體連肉體的邪情私慾同釘在十字架上了</a:t>
            </a:r>
            <a:r>
              <a:rPr lang="zh-TW" altLang="en-US" sz="66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6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我們若是靠聖靈得生，就當靠聖靈行事。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3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305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聖靈充滿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聖靈充滿</dc:title>
  <dc:creator>Windows User</dc:creator>
  <cp:lastModifiedBy>Windows User</cp:lastModifiedBy>
  <cp:revision>3</cp:revision>
  <dcterms:created xsi:type="dcterms:W3CDTF">2020-04-18T03:44:48Z</dcterms:created>
  <dcterms:modified xsi:type="dcterms:W3CDTF">2020-04-18T04:02:45Z</dcterms:modified>
</cp:coreProperties>
</file>