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1/26/2019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1/26/2019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1/26/2019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1/26/2019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1/26/2019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smtClean="0">
                <a:latin typeface="微軟正黑體" pitchFamily="34" charset="-120"/>
                <a:ea typeface="微軟正黑體" pitchFamily="34" charset="-120"/>
              </a:rPr>
              <a:t>心靈平安</a:t>
            </a:r>
            <a:endParaRPr lang="en-US" sz="8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羅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；賽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3-4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；腓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6-7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；來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13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20-21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我們既因信稱義，就藉著我們的主耶穌基督得與神相和。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體貼肉體的，就是死；體貼聖靈的，乃是生命、平安。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堅心倚賴你的，你必保守他十分平安，因為他倚靠你。你們當倚靠耶和華直到永遠，因為耶和華是永久的磐石。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應當一無掛慮，只要凡事藉著禱告、祈求，和感謝，將你們所要的告訴神。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所賜、出人意外的平安必在基督耶穌裡保守你們的心懷意念。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但願賜平安的神，就是那憑永約之血、使群羊的大牧人我主耶穌從死裡復活的神，在各樣善事上成全你們，叫你們遵行他的旨意；又藉著耶穌基督在你們心裡行他所喜悅的事。願榮耀歸給他，直到永永遠遠。阿們！</a:t>
            </a:r>
            <a:r>
              <a:rPr lang="en-US" altLang="zh-TW" sz="5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65</TotalTime>
  <Words>202</Words>
  <Application>Microsoft Office PowerPoint</Application>
  <PresentationFormat>如螢幕大小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Oriel</vt:lpstr>
      <vt:lpstr>心靈平安</vt:lpstr>
      <vt:lpstr>投影片 2</vt:lpstr>
      <vt:lpstr>投影片 3</vt:lpstr>
      <vt:lpstr>投影片 4</vt:lpstr>
      <vt:lpstr>投影片 5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DaTang</cp:lastModifiedBy>
  <cp:revision>11</cp:revision>
  <dcterms:created xsi:type="dcterms:W3CDTF">2012-12-09T00:24:41Z</dcterms:created>
  <dcterms:modified xsi:type="dcterms:W3CDTF">2019-01-26T02:44:09Z</dcterms:modified>
</cp:coreProperties>
</file>