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主言完美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119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9-11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；提後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13-14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15-17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耶和華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的律法全備，能甦醒人心；耶和華的法度確定，能使愚人有智慧。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耶和華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的訓詞正直，能快活人的心；耶和華的命令清潔，能明亮人的眼目。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耶和華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的道理潔淨，存到永遠；耶和華的典章真實，全然公義，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比金子可羨慕，且比極多的精金可羨慕；比蜜甘甜，且比蜂房下滴的蜜甘甜。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少年人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用什麼潔淨他的行為呢？是要遵行你的話！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一心尋求了你；求你不要叫我偏離你的命令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將你的話藏在心裡，免得我得罪你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從我聽的那純正話語的規模，要用在基督耶穌裡的信心和愛心，常常守著。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從前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所交託你的善道，你要靠著那住在我們裡面的聖靈牢牢的守著。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聖經能使你因信基督耶穌，有得救的智慧。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聖經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都是神所默示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的，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於教訓、督責、使人歸正、教導人學義都是有益的，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叫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屬神的人得以完全，預備行各樣的善事。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44</TotalTime>
  <Words>261</Words>
  <Application>Microsoft Office PowerPoint</Application>
  <PresentationFormat>如螢幕大小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Oriel</vt:lpstr>
      <vt:lpstr>主言完美</vt:lpstr>
      <vt:lpstr>投影片 2</vt:lpstr>
      <vt:lpstr>投影片 3</vt:lpstr>
      <vt:lpstr>投影片 4</vt:lpstr>
      <vt:lpstr>投影片 5</vt:lpstr>
      <vt:lpstr>投影片 6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User</cp:lastModifiedBy>
  <cp:revision>14</cp:revision>
  <dcterms:created xsi:type="dcterms:W3CDTF">2012-12-23T00:19:59Z</dcterms:created>
  <dcterms:modified xsi:type="dcterms:W3CDTF">2017-07-30T00:24:05Z</dcterms:modified>
</cp:coreProperties>
</file>