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72" y="95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11/2/2019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11/2/2019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11/2/2019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11/2/2019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11/2/2019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11/2/2019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11/2/2019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11/2/2019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000" dirty="0">
                <a:latin typeface="微軟正黑體" pitchFamily="34" charset="-120"/>
                <a:ea typeface="微軟正黑體" pitchFamily="34" charset="-120"/>
              </a:rPr>
              <a:t>忠心到底</a:t>
            </a:r>
            <a:endParaRPr lang="en-US" sz="8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啟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10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；太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24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45-47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；路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16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10-13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；林前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15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57-58</a:t>
            </a:r>
            <a:endParaRPr 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0"/>
            <a:ext cx="11506200" cy="7010400"/>
          </a:xfrm>
        </p:spPr>
        <p:txBody>
          <a:bodyPr>
            <a:normAutofit/>
          </a:bodyPr>
          <a:lstStyle/>
          <a:p>
            <a:r>
              <a:rPr lang="zh-TW" altLang="en-US" sz="6000" dirty="0">
                <a:latin typeface="微軟正黑體" pitchFamily="34" charset="-120"/>
                <a:ea typeface="微軟正黑體" pitchFamily="34" charset="-120"/>
              </a:rPr>
              <a:t>你務要至死忠心，我就賜給你那生命的冠冕。</a:t>
            </a:r>
            <a:endParaRPr lang="en-US" altLang="zh-TW" sz="6000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000" b="1" dirty="0">
                <a:latin typeface="微軟正黑體" pitchFamily="34" charset="-120"/>
                <a:ea typeface="微軟正黑體" pitchFamily="34" charset="-120"/>
              </a:rPr>
              <a:t>誰是忠心有見識的僕人，為主人所派，管理家裡的人，按時分糧給他們呢？</a:t>
            </a:r>
            <a:r>
              <a:rPr lang="en-US" altLang="zh-TW" sz="6000" b="1" dirty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000" dirty="0">
                <a:latin typeface="微軟正黑體" pitchFamily="34" charset="-120"/>
                <a:ea typeface="微軟正黑體" pitchFamily="34" charset="-120"/>
              </a:rPr>
              <a:t>主人來到，看見他這樣行那僕人就有福了。</a:t>
            </a:r>
            <a:endParaRPr lang="en-US" altLang="zh-TW" sz="60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0"/>
            <a:ext cx="11506200" cy="7010400"/>
          </a:xfrm>
        </p:spPr>
        <p:txBody>
          <a:bodyPr>
            <a:normAutofit/>
          </a:bodyPr>
          <a:lstStyle/>
          <a:p>
            <a:r>
              <a:rPr lang="zh-TW" altLang="en-US" sz="6000" b="1" dirty="0">
                <a:latin typeface="微軟正黑體" pitchFamily="34" charset="-120"/>
                <a:ea typeface="微軟正黑體" pitchFamily="34" charset="-120"/>
              </a:rPr>
              <a:t>我實在告訴你們，主人要派他管理一切所有的。</a:t>
            </a:r>
            <a:endParaRPr lang="en-US" altLang="zh-TW" sz="60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000" dirty="0">
                <a:latin typeface="微軟正黑體" pitchFamily="34" charset="-120"/>
                <a:ea typeface="微軟正黑體" pitchFamily="34" charset="-120"/>
              </a:rPr>
              <a:t>人在最小的事上忠心，在大事上也忠心；在最小的事上不義，在大事上也不義。</a:t>
            </a:r>
            <a:r>
              <a:rPr lang="en-US" altLang="zh-TW" sz="6000" dirty="0"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sz="60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3258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0"/>
            <a:ext cx="11506200" cy="7010400"/>
          </a:xfrm>
        </p:spPr>
        <p:txBody>
          <a:bodyPr>
            <a:normAutofit/>
          </a:bodyPr>
          <a:lstStyle/>
          <a:p>
            <a:r>
              <a:rPr lang="zh-TW" altLang="en-US" sz="6000" b="1" dirty="0">
                <a:latin typeface="微軟正黑體" pitchFamily="34" charset="-120"/>
                <a:ea typeface="微軟正黑體" pitchFamily="34" charset="-120"/>
              </a:rPr>
              <a:t>倘若你們在不義的錢財上不忠心，誰還把那真實的錢財托付你們呢？</a:t>
            </a:r>
            <a:endParaRPr lang="en-US" altLang="zh-TW" sz="6000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000" dirty="0">
                <a:latin typeface="微軟正黑體" pitchFamily="34" charset="-120"/>
                <a:ea typeface="微軟正黑體" pitchFamily="34" charset="-120"/>
              </a:rPr>
              <a:t>倘若你們在別人的東西上不忠心，誰還把你們自己的東西給你們呢？</a:t>
            </a:r>
            <a:r>
              <a:rPr lang="en-US" altLang="zh-TW" sz="6000" dirty="0"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sz="60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3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0"/>
            <a:ext cx="11506200" cy="7010400"/>
          </a:xfrm>
        </p:spPr>
        <p:txBody>
          <a:bodyPr>
            <a:normAutofit/>
          </a:bodyPr>
          <a:lstStyle/>
          <a:p>
            <a:r>
              <a:rPr lang="zh-TW" altLang="en-US" sz="6000" b="1" dirty="0">
                <a:latin typeface="微軟正黑體" pitchFamily="34" charset="-120"/>
                <a:ea typeface="微軟正黑體" pitchFamily="34" charset="-120"/>
              </a:rPr>
              <a:t>一個僕人不能事奉兩個主；不是惡這個愛那個，就是重這個輕那個。你們不能又事奉神，又事奉瑪門。</a:t>
            </a:r>
            <a:endParaRPr lang="en-US" altLang="zh-TW" sz="6000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000" dirty="0">
                <a:latin typeface="微軟正黑體" pitchFamily="34" charset="-120"/>
                <a:ea typeface="微軟正黑體" pitchFamily="34" charset="-120"/>
              </a:rPr>
              <a:t>感謝神，使我們藉著我們的主耶穌基督得勝。</a:t>
            </a:r>
            <a:r>
              <a:rPr lang="en-US" altLang="zh-TW" sz="6000" dirty="0"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sz="60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0859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0"/>
            <a:ext cx="11506200" cy="7010400"/>
          </a:xfrm>
        </p:spPr>
        <p:txBody>
          <a:bodyPr>
            <a:normAutofit/>
          </a:bodyPr>
          <a:lstStyle/>
          <a:p>
            <a:r>
              <a:rPr lang="zh-TW" altLang="en-US" sz="6000" b="1" dirty="0">
                <a:latin typeface="微軟正黑體" pitchFamily="34" charset="-120"/>
                <a:ea typeface="微軟正黑體" pitchFamily="34" charset="-120"/>
              </a:rPr>
              <a:t>所以，我親愛的弟兄們，你們務要堅固，不可搖動，常常竭力多做主工；因為知道，你們的勞苦在主裡面不是徒然的。</a:t>
            </a:r>
            <a:endParaRPr lang="en-US" altLang="zh-TW" sz="60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0645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93</TotalTime>
  <Words>329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微軟正黑體</vt:lpstr>
      <vt:lpstr>Century Schoolbook</vt:lpstr>
      <vt:lpstr>Wingdings</vt:lpstr>
      <vt:lpstr>Wingdings 2</vt:lpstr>
      <vt:lpstr>Oriel</vt:lpstr>
      <vt:lpstr>忠心到底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Version 5.1 build 2600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Windows User</cp:lastModifiedBy>
  <cp:revision>22</cp:revision>
  <dcterms:created xsi:type="dcterms:W3CDTF">2012-12-23T00:19:59Z</dcterms:created>
  <dcterms:modified xsi:type="dcterms:W3CDTF">2019-11-02T04:28:28Z</dcterms:modified>
</cp:coreProperties>
</file>