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84" y="9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10666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主的僕人</a:t>
            </a:r>
            <a:endParaRPr lang="en-US" sz="10666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20-26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81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0"/>
            <a:ext cx="11582400" cy="7010400"/>
          </a:xfrm>
        </p:spPr>
        <p:txBody>
          <a:bodyPr>
            <a:noAutofit/>
          </a:bodyPr>
          <a:lstStyle/>
          <a:p>
            <a:r>
              <a:rPr lang="zh-TW" altLang="en-US" sz="6400" dirty="0">
                <a:latin typeface="微軟正黑體" pitchFamily="34" charset="-120"/>
                <a:ea typeface="微軟正黑體" pitchFamily="34" charset="-120"/>
              </a:rPr>
              <a:t>我兒啊，你要在基督耶穌的恩典上剛強起來。</a:t>
            </a:r>
            <a:r>
              <a:rPr lang="en-US" altLang="zh-TW" sz="64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latin typeface="微軟正黑體" pitchFamily="34" charset="-120"/>
                <a:ea typeface="微軟正黑體" pitchFamily="34" charset="-120"/>
              </a:rPr>
              <a:t>你在許多見證人面前聽見我所教訓的，也要交託那忠心能教導別人的人。</a:t>
            </a:r>
            <a:r>
              <a:rPr lang="en-US" altLang="zh-TW" sz="6400" b="1" dirty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4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0"/>
            <a:ext cx="11582400" cy="7010400"/>
          </a:xfrm>
        </p:spPr>
        <p:txBody>
          <a:bodyPr>
            <a:noAutofit/>
          </a:bodyPr>
          <a:lstStyle/>
          <a:p>
            <a:r>
              <a:rPr lang="zh-TW" altLang="en-US" sz="6400" dirty="0">
                <a:latin typeface="微軟正黑體" pitchFamily="34" charset="-120"/>
                <a:ea typeface="微軟正黑體" pitchFamily="34" charset="-120"/>
              </a:rPr>
              <a:t>你要和我同受苦難，好像基督耶穌的精兵。</a:t>
            </a:r>
            <a:endParaRPr lang="en-US" altLang="zh-TW" sz="6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latin typeface="微軟正黑體" pitchFamily="34" charset="-120"/>
                <a:ea typeface="微軟正黑體" pitchFamily="34" charset="-120"/>
              </a:rPr>
              <a:t>你當竭力在神面前得蒙喜悅，作無愧的工人，按著正意分解真理的道。</a:t>
            </a:r>
            <a:r>
              <a:rPr lang="en-US" altLang="zh-TW" sz="6400" dirty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0"/>
            <a:ext cx="11582400" cy="7010400"/>
          </a:xfrm>
        </p:spPr>
        <p:txBody>
          <a:bodyPr>
            <a:normAutofit/>
          </a:bodyPr>
          <a:lstStyle/>
          <a:p>
            <a:r>
              <a:rPr lang="zh-TW" altLang="en-US" sz="6400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dirty="0">
                <a:latin typeface="微軟正黑體" pitchFamily="34" charset="-120"/>
                <a:ea typeface="微軟正黑體" pitchFamily="34" charset="-120"/>
              </a:rPr>
              <a:t>大戶人家，不但有金器銀器，也有木器瓦器；有作為貴重的，有作為卑賤的。</a:t>
            </a:r>
            <a:r>
              <a:rPr lang="en-US" altLang="zh-TW" sz="64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latin typeface="微軟正黑體" pitchFamily="34" charset="-120"/>
                <a:ea typeface="微軟正黑體" pitchFamily="34" charset="-120"/>
              </a:rPr>
              <a:t>人若自潔，脫離卑賤的事，就必作貴重的器皿，成為聖潔，合乎主用，預備行各樣的善事。</a:t>
            </a:r>
            <a:endParaRPr lang="en-US" altLang="zh-TW" sz="6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15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0"/>
            <a:ext cx="11582400" cy="7010400"/>
          </a:xfrm>
        </p:spPr>
        <p:txBody>
          <a:bodyPr>
            <a:normAutofit/>
          </a:bodyPr>
          <a:lstStyle/>
          <a:p>
            <a:r>
              <a:rPr lang="zh-TW" altLang="en-US" sz="6400" dirty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dirty="0">
                <a:latin typeface="微軟正黑體" pitchFamily="34" charset="-120"/>
                <a:ea typeface="微軟正黑體" pitchFamily="34" charset="-120"/>
              </a:rPr>
              <a:t>要逃避少年的私慾，同那清心禱告主的人追求公義、信德、仁愛、和平</a:t>
            </a:r>
            <a:r>
              <a:rPr lang="zh-TW" altLang="en-US" sz="6400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latin typeface="微軟正黑體" pitchFamily="34" charset="-120"/>
                <a:ea typeface="微軟正黑體" pitchFamily="34" charset="-120"/>
              </a:rPr>
              <a:t>惟有那愚拙無學問的辯論，總要棄絕，因為知道這等事是起爭競的。</a:t>
            </a:r>
            <a:r>
              <a:rPr lang="en-US" altLang="zh-TW" sz="6400" dirty="0">
                <a:latin typeface="微軟正黑體" pitchFamily="34" charset="-120"/>
                <a:ea typeface="微軟正黑體" pitchFamily="34" charset="-120"/>
              </a:rPr>
              <a:t>  </a:t>
            </a:r>
            <a:endParaRPr lang="en-US" altLang="zh-TW" sz="6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62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0"/>
            <a:ext cx="11582400" cy="7010400"/>
          </a:xfrm>
        </p:spPr>
        <p:txBody>
          <a:bodyPr>
            <a:normAutofit/>
          </a:bodyPr>
          <a:lstStyle/>
          <a:p>
            <a:r>
              <a:rPr lang="zh-TW" altLang="en-US" sz="6400" dirty="0">
                <a:latin typeface="微軟正黑體" pitchFamily="34" charset="-120"/>
                <a:ea typeface="微軟正黑體" pitchFamily="34" charset="-120"/>
              </a:rPr>
              <a:t>然</a:t>
            </a:r>
            <a:r>
              <a:rPr lang="zh-TW" altLang="en-US" sz="6400" dirty="0">
                <a:latin typeface="微軟正黑體" pitchFamily="34" charset="-120"/>
                <a:ea typeface="微軟正黑體" pitchFamily="34" charset="-120"/>
              </a:rPr>
              <a:t>而主的僕人不可爭競，只要溫溫和和的待眾人，善於教導，存心忍耐，</a:t>
            </a:r>
            <a:r>
              <a:rPr lang="en-US" altLang="zh-TW" sz="6400" dirty="0">
                <a:latin typeface="微軟正黑體" pitchFamily="34" charset="-120"/>
                <a:ea typeface="微軟正黑體" pitchFamily="34" charset="-12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402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0"/>
            <a:ext cx="11582400" cy="7010400"/>
          </a:xfrm>
        </p:spPr>
        <p:txBody>
          <a:bodyPr>
            <a:normAutofit/>
          </a:bodyPr>
          <a:lstStyle/>
          <a:p>
            <a:r>
              <a:rPr lang="zh-TW" altLang="en-US" sz="6400" b="1" dirty="0">
                <a:latin typeface="微軟正黑體" pitchFamily="34" charset="-120"/>
                <a:ea typeface="微軟正黑體" pitchFamily="34" charset="-120"/>
              </a:rPr>
              <a:t>用溫柔勸戒那抵擋的人；或者神給他們悔改的心，可以明白真道，叫他們這已經被魔鬼任意擄去的，可以醒悟，脫離他的網羅。</a:t>
            </a:r>
            <a:endParaRPr lang="en-US" altLang="zh-TW" sz="6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27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</TotalTime>
  <Words>341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Century Schoolbook</vt:lpstr>
      <vt:lpstr>Wingdings</vt:lpstr>
      <vt:lpstr>Wingdings 2</vt:lpstr>
      <vt:lpstr>Oriel</vt:lpstr>
      <vt:lpstr>主的僕人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19</cp:revision>
  <dcterms:created xsi:type="dcterms:W3CDTF">2012-12-23T00:19:59Z</dcterms:created>
  <dcterms:modified xsi:type="dcterms:W3CDTF">2019-11-09T04:12:47Z</dcterms:modified>
</cp:coreProperties>
</file>