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-45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普世宣教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賽</a:t>
            </a:r>
            <a:r>
              <a:rPr lang="en-US" altLang="zh-CN" dirty="0" smtClean="0"/>
              <a:t>60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；羅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13-15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林後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18-19</a:t>
            </a:r>
            <a:r>
              <a:rPr lang="zh-CN" altLang="en-US" dirty="0" smtClean="0"/>
              <a:t>；提前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4-5</a:t>
            </a:r>
            <a:r>
              <a:rPr lang="zh-CN" altLang="en-US" dirty="0" smtClean="0"/>
              <a:t>；提後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63000" cy="5143500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萬國要來就你的光；君王要來就你發現的光輝。</a:t>
            </a:r>
            <a:endParaRPr lang="en-US" altLang="zh-TW" sz="4800" dirty="0" smtClean="0"/>
          </a:p>
          <a:p>
            <a:r>
              <a:rPr lang="zh-TW" altLang="en-US" sz="4800" b="1" dirty="0" smtClean="0"/>
              <a:t>因為人心裡相信，就可以稱義；口裡承認，就可以得救。</a:t>
            </a:r>
            <a:endParaRPr lang="en-US" altLang="zh-TW" sz="4800" b="1" dirty="0" smtClean="0"/>
          </a:p>
          <a:p>
            <a:r>
              <a:rPr lang="zh-TW" altLang="en-US" sz="4800" dirty="0" smtClean="0"/>
              <a:t>因為「凡求告主名的，就必得救。」</a:t>
            </a:r>
            <a:endParaRPr lang="en-US" altLang="zh-TW" sz="4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63000" cy="5143500"/>
          </a:xfrm>
        </p:spPr>
        <p:txBody>
          <a:bodyPr>
            <a:noAutofit/>
          </a:bodyPr>
          <a:lstStyle/>
          <a:p>
            <a:r>
              <a:rPr lang="zh-TW" altLang="en-US" sz="4800" b="1" dirty="0" smtClean="0"/>
              <a:t>然而，人未曾信他，怎能求他呢？未曾聽見他，怎能信他呢？沒有傳道的，怎能聽見呢？</a:t>
            </a:r>
            <a:r>
              <a:rPr lang="en-US" altLang="zh-TW" sz="4800" b="1" dirty="0" smtClean="0"/>
              <a:t> </a:t>
            </a:r>
          </a:p>
          <a:p>
            <a:r>
              <a:rPr lang="zh-TW" altLang="en-US" sz="4800" dirty="0" smtClean="0"/>
              <a:t>若沒有奉差遣，怎能傳道呢？</a:t>
            </a:r>
            <a:endParaRPr lang="en-US" altLang="zh-TW" sz="4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63000" cy="5143500"/>
          </a:xfrm>
        </p:spPr>
        <p:txBody>
          <a:bodyPr>
            <a:noAutofit/>
          </a:bodyPr>
          <a:lstStyle/>
          <a:p>
            <a:r>
              <a:rPr lang="zh-TW" altLang="en-US" sz="4800" b="1" dirty="0" smtClean="0"/>
              <a:t>如經上所記：「報福音、傳喜信的人，他們的腳蹤何等佳美。」</a:t>
            </a:r>
            <a:endParaRPr lang="en-US" altLang="zh-TW" sz="4800" b="1" dirty="0" smtClean="0"/>
          </a:p>
          <a:p>
            <a:r>
              <a:rPr lang="zh-TW" altLang="en-US" sz="4800" dirty="0" smtClean="0"/>
              <a:t>一切都是出於神；他藉著基督使我們與他和好，又將勸人與他和好的職分賜給我們。</a:t>
            </a:r>
            <a:endParaRPr lang="en-US" altLang="zh-TW" sz="4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63000" cy="5143500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這就是神在基督裡，叫世人與自己和好，不將他們的過犯歸到他們身上，並且將這和好的道理託付了我們。</a:t>
            </a:r>
            <a:endParaRPr lang="en-US" altLang="zh-TW" sz="48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63000" cy="5143500"/>
          </a:xfrm>
        </p:spPr>
        <p:txBody>
          <a:bodyPr>
            <a:noAutofit/>
          </a:bodyPr>
          <a:lstStyle/>
          <a:p>
            <a:r>
              <a:rPr lang="zh-TW" altLang="en-US" sz="4800" dirty="0" smtClean="0"/>
              <a:t>他願意萬人得救，明白真道。</a:t>
            </a:r>
            <a:r>
              <a:rPr lang="en-US" altLang="zh-TW" sz="4800" dirty="0" smtClean="0"/>
              <a:t> </a:t>
            </a:r>
            <a:r>
              <a:rPr lang="zh-TW" altLang="en-US" sz="4800" dirty="0" smtClean="0"/>
              <a:t>因為只有一位神，在神和人中間，只有一位中保，乃是降世為人的基督耶穌；</a:t>
            </a:r>
            <a:endParaRPr lang="en-US" altLang="zh-TW" sz="4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63000" cy="5143500"/>
          </a:xfrm>
        </p:spPr>
        <p:txBody>
          <a:bodyPr>
            <a:noAutofit/>
          </a:bodyPr>
          <a:lstStyle/>
          <a:p>
            <a:r>
              <a:rPr lang="zh-TW" altLang="en-US" sz="4800" b="1" dirty="0" smtClean="0"/>
              <a:t>務要傳道，無論得時不得時，總要專心；並用百般的忍耐，各樣的教訓，責備人、警戒人、勸勉人。</a:t>
            </a:r>
            <a:r>
              <a:rPr lang="en-US" altLang="zh-TW" sz="4800" b="1" dirty="0" smtClean="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</TotalTime>
  <Words>347</Words>
  <Application>Microsoft Office PowerPoint</Application>
  <PresentationFormat>On-screen Show (16:9)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普世宣教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10</cp:revision>
  <dcterms:created xsi:type="dcterms:W3CDTF">2012-12-23T00:19:59Z</dcterms:created>
  <dcterms:modified xsi:type="dcterms:W3CDTF">2019-10-26T10:44:16Z</dcterms:modified>
</cp:coreProperties>
</file>