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0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71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0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85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63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2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3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51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76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79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5552-21D9-4FB4-8658-814B858E2B56}" type="datetimeFigureOut">
              <a:rPr lang="vi-VN" smtClean="0"/>
              <a:t>18/08/2020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8F87-3B5B-4931-9757-462AC82C2B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8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神的羔羊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53</a:t>
            </a:r>
            <a:endParaRPr lang="en-US" altLang="zh-CN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7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和華卻定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他壓傷，使他受痛苦。耶和華以他為贖罪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他必看見後裔，並且延長年日。耶和華所喜悅的事必在他手中亨通。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8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他必看見自己勞苦的功效，便心滿意足。有許多人因認識我的義僕得稱為義；並且他要擔當他們的罪孽。</a:t>
            </a:r>
            <a:r>
              <a:rPr lang="zh-TW" altLang="en-US" dirty="0"/>
              <a:t>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7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所以，我要使他與位大的同分，與強盛的均分擄物。因為他將命傾倒，以致於死；他也被列在罪犯之中。他卻擔當多人的罪，又為罪犯代求。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09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我們所傳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的有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誰信呢？耶和華的膀臂向誰顯露呢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他在耶和華面前生長如嫩芽，像根出於乾地。他無佳形美容；我們看見他的時候，也無美貌使我們羨慕他。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0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他被藐視，被人厭棄；多受痛苦，常經憂患。他被藐視，好像被人掩面不看的一樣；我們也不尊重他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1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誠然擔當我們的憂患，背負我們的痛苦；我們卻以為他受責罰，被神擊打苦待了。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35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哪知他為我們的過犯受害，為我們的罪孽壓傷。因他受的刑罰，我們得平安；因他受的鞭傷，我們得醫治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8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們都如羊走迷；各人偏行己路；耶和華使我們眾人的罪孽都歸在他身上。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8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他被欺壓，在受苦的時候卻不開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口；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他像羊羔被牽到宰殺之地，又像羊在剪毛的人手下無聲，他也是這樣不開口。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因受欺壓和審判，他被奪去，至於他同世的人，誰想他受鞭打、從活人之地被剪除，是因我百姓的罪過呢？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他雖然未行強暴，口中也沒有詭詐，人還使他與惡人同埋；誰知死的時候與財主同葬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537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Theme1</vt:lpstr>
      <vt:lpstr>神的羔羊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神的羔羊</dc:title>
  <dc:creator>Windows User</dc:creator>
  <cp:lastModifiedBy>Windows User</cp:lastModifiedBy>
  <cp:revision>2</cp:revision>
  <dcterms:created xsi:type="dcterms:W3CDTF">2020-08-18T10:53:07Z</dcterms:created>
  <dcterms:modified xsi:type="dcterms:W3CDTF">2020-08-18T10:59:21Z</dcterms:modified>
</cp:coreProperties>
</file>