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B065-FBC0-4CB0-BEAE-2DC0B9A8BFDD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844-ECB1-4A3D-87A1-0CD7CD18137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654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B065-FBC0-4CB0-BEAE-2DC0B9A8BFDD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844-ECB1-4A3D-87A1-0CD7CD18137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721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B065-FBC0-4CB0-BEAE-2DC0B9A8BFDD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844-ECB1-4A3D-87A1-0CD7CD18137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394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B065-FBC0-4CB0-BEAE-2DC0B9A8BFDD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844-ECB1-4A3D-87A1-0CD7CD18137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15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B065-FBC0-4CB0-BEAE-2DC0B9A8BFDD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844-ECB1-4A3D-87A1-0CD7CD18137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554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B065-FBC0-4CB0-BEAE-2DC0B9A8BFDD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844-ECB1-4A3D-87A1-0CD7CD18137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36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B065-FBC0-4CB0-BEAE-2DC0B9A8BFDD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844-ECB1-4A3D-87A1-0CD7CD18137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379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B065-FBC0-4CB0-BEAE-2DC0B9A8BFDD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844-ECB1-4A3D-87A1-0CD7CD18137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048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B065-FBC0-4CB0-BEAE-2DC0B9A8BFDD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844-ECB1-4A3D-87A1-0CD7CD18137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517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B065-FBC0-4CB0-BEAE-2DC0B9A8BFDD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844-ECB1-4A3D-87A1-0CD7CD18137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37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B065-FBC0-4CB0-BEAE-2DC0B9A8BFDD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844-ECB1-4A3D-87A1-0CD7CD18137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02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B065-FBC0-4CB0-BEAE-2DC0B9A8BFDD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C844-ECB1-4A3D-87A1-0CD7CD18137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773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向神悔罪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 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51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95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神啊，求你按你的慈愛憐恤我！按你豐盛的慈悲塗抹我的過犯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求你將我的罪孽洗除淨盡，並潔除我的罪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因為，我知道我的過犯；我的罪常在我面前。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29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我向你犯罪，惟獨得罪了你；在你眼前行了這惡，以致你責備我的時候顯為公義，判斷我的時候顯為清正。</a:t>
            </a:r>
            <a:r>
              <a:rPr lang="zh-TW" altLang="en-US" dirty="0"/>
              <a:t> </a:t>
            </a:r>
            <a:endParaRPr lang="en-US" altLang="zh-TW" dirty="0" smtClean="0"/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我是在罪孽裡生的，在我母親懷胎的時候就有了罪。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99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你所喜愛的是內裡誠實；你在我隱密處，必使我得智慧。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你用牛膝草潔淨我，我就乾淨；求你洗滌我，我就比雪更白。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67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求你使我得聽歡喜快樂的聲音，使你所壓傷的骨頭可以踴躍。</a:t>
            </a:r>
            <a:r>
              <a:rPr lang="zh-TW" altLang="en-US" dirty="0"/>
              <a:t> </a:t>
            </a:r>
          </a:p>
          <a:p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你掩面不看我的罪，塗抹我一切的罪孽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神啊，求你為我造清潔的心，使我裡面重新有正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直的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00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不要丟棄我，使我離開你的面；不要從我收回你的聖靈。</a:t>
            </a:r>
            <a:r>
              <a:rPr lang="zh-TW" altLang="en-US" dirty="0"/>
              <a:t> </a:t>
            </a: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你使我仍得救恩之樂，賜我樂意的靈扶持我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我就把你的道指教有過犯的人，罪人必歸順你。 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73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神啊，你是拯救我的神；求你救我脫離流人血的罪！我的舌頭就高聲歌唱你的公義。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主啊，求你使我嘴唇張開，我的口便傳揚讚美你的話！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8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你本不喜愛祭物，若喜愛，我就獻上；燔祭，你也不喜悅。 </a:t>
            </a: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所要的祭就是憂傷的靈；神啊，憂傷痛悔的心，你必不輕看。</a:t>
            </a:r>
            <a:r>
              <a:rPr lang="zh-TW" altLang="en-US" dirty="0"/>
              <a:t> 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48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求你隨你的美意善待錫安，建造耶路撒冷的城牆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。那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時，你必喜愛公義的祭和燔祭並全牲的燔祭；那時，人必將公牛獻在你壇上。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30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341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向神悔罪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向神悔罪</dc:title>
  <dc:creator>Windows User</dc:creator>
  <cp:lastModifiedBy>Windows User</cp:lastModifiedBy>
  <cp:revision>2</cp:revision>
  <dcterms:created xsi:type="dcterms:W3CDTF">2020-08-18T10:59:23Z</dcterms:created>
  <dcterms:modified xsi:type="dcterms:W3CDTF">2020-08-18T11:05:32Z</dcterms:modified>
</cp:coreProperties>
</file>