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697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9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49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3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646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5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07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810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4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93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8B09-A03A-4837-A1DB-AE4203DEEE7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0AE1-1E6F-4438-AA54-84456660A0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36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何禱告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– 15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2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你們禱告的時候，不可像那假冒為善的人，愛站在會堂裡和十字路口上禱告，故意叫人看見。我實在告訴你們，他們已經得了他們的賞賜。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2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你禱告的時候，要進你的內屋，關上門，禱告你在暗中的父；你父在暗中察看，必然報答你。</a:t>
            </a:r>
            <a:r>
              <a:rPr lang="zh-TW" altLang="en-US" dirty="0"/>
              <a:t> 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51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們禱告，不可像外邦人，用許多重複話，他們以為話多了必蒙垂聽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你們不可效法他們；因為你們沒有祈求以先，你們所需用的，你們的父早已知道了。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6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所以，你們禱告要這樣說：我們在天上的父：願人都尊你的名為聖。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你的國降臨；願你的旨意行在地上，如同行在天上。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4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我們日用的飲食，今日賜給我們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。免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我們的債，如同我們免了人的債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41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叫我們遇見試探；救我們脫離兇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惡。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因為國度、權柄、榮耀，全是你的，直到永遠。阿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08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你們饒恕人的過犯，你們的天父也必饒恕你們的過犯；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們不饒恕人的過犯，你們的天父也必不饒恕你們的過犯。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7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306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如何禱告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如何禱告</dc:title>
  <dc:creator>Windows User</dc:creator>
  <cp:lastModifiedBy>Windows User</cp:lastModifiedBy>
  <cp:revision>1</cp:revision>
  <dcterms:created xsi:type="dcterms:W3CDTF">2020-08-19T05:20:27Z</dcterms:created>
  <dcterms:modified xsi:type="dcterms:W3CDTF">2020-08-19T05:25:54Z</dcterms:modified>
</cp:coreProperties>
</file>