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162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099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070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092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7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627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30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84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1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2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034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C6B8F-A433-40D9-8FA5-98B0148DF1D4}" type="datetimeFigureOut">
              <a:rPr lang="vi-VN" smtClean="0"/>
              <a:t>19/08/2020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5256-3ADB-456B-9169-BE1D0208EA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070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要憂慮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25 – 33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7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所以我告訴你們，不要為生命憂慮吃什麼，喝什麼；為身體憂慮穿什麼。生命不勝於飲食嗎？身體不勝於衣裳嗎？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33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你們看那天上的飛鳥，也不種，也不收，也不積蓄在倉裡，你們的天父尚且養活他。你們不比飛鳥貴重得多嗎？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56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你們那一個能用思慮使壽數多加一刻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呢？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必為衣裳憂慮呢？你想野地裡的百合花怎麼長起來；他也不勞苦，也不紡線。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01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然而我告訴你們，就是所羅門極榮華的時候，他所穿戴的，還不如這花一朵呢！</a:t>
            </a:r>
            <a:r>
              <a:rPr lang="zh-TW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49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們這小信的人哪！野地裡的草今天還在，明天就丟在爐裡，神還給他這樣的妝飾，何況你們呢！ 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6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所以，不要憂慮說：吃什麼？喝什麼？穿什麼？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都是外邦人所求的，你們需用的這一切東西，你們的天父是知道的。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03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你們要先求他的國和他的義，這些東西都要加給你們了。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以，不要為明天憂慮，因為明天自有明天的憂慮；一天的難處一天當就夠了。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1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251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Theme1</vt:lpstr>
      <vt:lpstr>不要憂慮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不要憂慮</dc:title>
  <dc:creator>Windows User</dc:creator>
  <cp:lastModifiedBy>Windows User</cp:lastModifiedBy>
  <cp:revision>1</cp:revision>
  <dcterms:created xsi:type="dcterms:W3CDTF">2020-08-19T05:25:57Z</dcterms:created>
  <dcterms:modified xsi:type="dcterms:W3CDTF">2020-08-19T05:30:32Z</dcterms:modified>
</cp:coreProperties>
</file>