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稱頌真神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篇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06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你們作他的諸軍，作他的僕役，行他所喜悅的，都要稱頌耶和華！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你們一切被他造的，在他所治理的各處，都要稱頌耶和華！我的心哪，你要稱頌耶和華！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3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我的心哪，你要稱頌耶和華！凡在我裡面的，也要稱頌他的聖名！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我的心哪，你要稱頌耶和華！不可忘記他的一切恩惠！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289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他赦免你的一切罪孽，醫治你的一切疾病。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他救贖你的命脫離死亡，以仁愛和慈悲為你的冠冕。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他用美物使你所願的得以知足，以致你如鷹返老還童。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耶和華施行公義，為一切受屈的人伸冤。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他使摩西知道他的法則，叫以色列人曉得他的作為。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耶和華有憐憫，有恩典，不輕易發怒，且有豐盛的慈愛。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他不長久責備，也不永遠懷怒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他沒有按我們的罪過待我們，也沒有照我們的罪孽報應我們。</a:t>
            </a:r>
            <a:r>
              <a:rPr lang="en-US" altLang="zh-TW" sz="6600" b="1" dirty="0"/>
              <a:t> </a:t>
            </a:r>
            <a:r>
              <a:rPr lang="en-US" altLang="zh-TW" sz="6600" dirty="0" smtClean="0"/>
              <a:t> 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15137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天離地何等的高，他的慈愛向敬畏他的人也是何等的大！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東離西有多遠，他叫我們的過犯離我們也有多遠！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父親怎樣憐恤他的兒女，耶和華也怎樣憐恤敬畏他的人！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8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因為他知道我們的本體，思念我們不過是塵土。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至於世人，他的年日如草一樣。他發旺如野地的花，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經風一吹，便歸無有；他的原處也不再認識他。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976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但耶和華的慈愛歸於敬畏他的人，從亙古到永遠；他的公義也歸於子子孫孫，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就是那些遵守他的約、記念他的訓詞而遵行的人。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0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耶和華在天上立定寶座；他的權柄統管萬有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聽從他命令、成全他旨意、有大能的天使，都要稱頌耶和華！</a:t>
            </a:r>
            <a:r>
              <a:rPr lang="en-US" altLang="zh-TW" sz="6600" b="1" dirty="0"/>
              <a:t> </a:t>
            </a:r>
            <a:r>
              <a:rPr lang="en-US" altLang="zh-TW" sz="6600" dirty="0" smtClean="0"/>
              <a:t> 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3250146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78</TotalTime>
  <Words>545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稱頌真神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22</cp:revision>
  <dcterms:created xsi:type="dcterms:W3CDTF">2012-12-23T00:19:59Z</dcterms:created>
  <dcterms:modified xsi:type="dcterms:W3CDTF">2020-07-15T16:31:01Z</dcterms:modified>
</cp:coreProperties>
</file>