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殿中敬拜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篇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84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軍之耶和華啊，你的居所何等可愛！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羨慕渴想耶和華的院宇；我的心腸，我的肉體向永生神呼籲。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軍之耶和華我的王，我的神啊，在你祭壇那裡，麻雀為自己找著房屋，燕子為自己找著菢雛之窩。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此住在你殿中的便為有福！他們仍要讚美你。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87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你有力量、心中想往錫安大道的，這人便為有福！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們經過「流淚谷」，叫這谷變為泉源之地；並有秋雨之福蓋滿了全谷。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8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們行走，力上加力，各人到錫安朝見神。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和華萬軍之神啊，求你聽我的禱告！雅各的神啊，求你留心聽！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7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啊，你是我們的盾牌；求你垂顧觀看你受膏者的面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你的院宇住一日，勝似在別處住千日；寧可在我神殿中看門，不願住在惡人的帳棚裡。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2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為耶和華  神是日頭，是盾牌，要賜下恩惠和榮耀。他未嘗留下一樣好處不給那些行動正直的人。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軍之耶和華啊，倚靠你的人便為有福！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26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</TotalTime>
  <Words>344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殿中敬拜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16</cp:revision>
  <dcterms:created xsi:type="dcterms:W3CDTF">2012-12-23T00:19:59Z</dcterms:created>
  <dcterms:modified xsi:type="dcterms:W3CDTF">2020-07-15T16:58:47Z</dcterms:modified>
</cp:coreProperties>
</file>