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得新生命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20 - 3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此並不分希利尼人、猶太人，受割禮的、未受割禮的，化外人，西古提人，為奴的、自主的，惟有基督是包括一切，又住在各人之內。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以，你們既是神的選民，聖潔蒙愛的人，就要存憐憫、恩慈、謙虛、溫柔、忍耐的心。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55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若這人與那人有嫌隙，總要彼此包容，彼此饒恕；主怎樣饒恕了你們，你們也要怎樣饒恕人。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54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這一切之外，要存著愛心，愛心就是聯絡全德的。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要叫基督的平安在你們心裡作主；你們也為此蒙召，歸為一體；且要存感謝的心。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7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用各樣的智慧，把基督的道理豐豐富富的存在心裡，用詩章、頌詞、靈歌，彼此教導，互相勸戒，心被恩感，歌頌神。</a:t>
            </a:r>
            <a:r>
              <a:rPr lang="en-US" altLang="zh-TW" sz="6600" dirty="0"/>
              <a:t> 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303903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論做什麼，或說話或行事，都要奉主耶穌的名，藉著他感謝父神。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28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們若是與基督同死，脫離了世上的小學，為什麼仍像在世俗中活著、服從那「不可拿、不可嘗、不可摸」等類的規條呢？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62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都是照人所吩咐、所教導的。說到這一切，正用的時候就都敗壞了。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16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些規條使人徒有智慧之名，用私意崇拜，自表謙卑，苦待己身，其實在克制肉體的情慾上是毫無功效。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8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以，你們若真與基督一同復活，就當求在上面的事；那裡有基督坐在神的右邊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們要思念上面的事，不要思念地上的事。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0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為你們已經死了，你們的生命與基督一同藏在神裡面。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督是我們的生命，他顯現的時候，你們也要與他一同顯現在榮耀裡。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6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以，要治死你們在地上的肢體，就如淫亂、污穢、邪情、惡慾，和貪婪。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這些事，神的忿怒必臨到那悖逆之子。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30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你們在這些事中活著的時候，也曾這樣行過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現在你們要棄絕這一切的事，以及惱恨、忿怒、惡毒、毀謗，並口中污穢的言語。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0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要彼此說謊；因你們已經脫去舊人和舊人的行為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穿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上了新人。這新人在知識上漸漸更新，正如造他主的形像。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5979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</TotalTime>
  <Words>697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Theme1</vt:lpstr>
      <vt:lpstr>得新生命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2020-07-15T17:06:44Z</dcterms:modified>
</cp:coreProperties>
</file>