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八福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3-12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虛心的人有福了！因為天國是他們的。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哀慟的人有福了！因為他們必得安慰。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37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溫柔的人有福了！因為他們必承受地土。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飢渴慕義的人有福了！因為他們必得飽足。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83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憐恤人的人有福了！因為他們必蒙憐恤。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清心的人有福了！因為他們必得見神。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46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使人和睦的人有福了！因為他們必稱為神的兒子。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為義受逼迫的人有福了！因為天國是他們的。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86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「人若因我辱罵你們，逼迫你們，捏造各樣壞話毀謗你們，你們就有福了！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33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應當歡喜快樂，因為你們在天上的賞賜是大的。在你們以前的先知，人也是這樣逼迫他們。」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88820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</TotalTime>
  <Words>228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八福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14</cp:revision>
  <dcterms:created xsi:type="dcterms:W3CDTF">2012-12-23T00:19:59Z</dcterms:created>
  <dcterms:modified xsi:type="dcterms:W3CDTF">2020-07-15T17:09:56Z</dcterms:modified>
</cp:coreProperties>
</file>