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30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徒生活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弗所書 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914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前你們是暗昧的，但如今在主裡面是光明的，行事為人就當像光明的子女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明所結的果子就是一切良善、公義、，誠實。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67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要察驗何為主所喜悅的事。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暗昧無益的事，不要與人同行，倒要責備行這事的人；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因為他們暗中所行的，就是提起來也是可恥的。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事受了責備，就被光顯明出來，因為一切能顯明的就是光。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以主說：你這睡著的人當醒過來，從死裡復活！基督就要光照你了。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64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們要謹慎行事，不要像愚昧人，當像智慧人。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愛惜光陰，因為現今的世代邪惡。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要作糊塗人，要明白主的旨意如何。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54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要醉酒，酒能使人放蕩；乃要被聖靈充滿。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用詩章、頌詞、靈歌、彼此對說，口唱心和的讚美主。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52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事要奉我們主耶穌基督的名常常感謝父神。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當存敬畏基督的心，彼此順服。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23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以你們要棄絕謊言，各人與鄰舍說實話，因為我們是互相為肢體。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氣卻不要犯罪；不可含怒到日落，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4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不可給魔鬼留地步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前偷竊的，不要再偷；總要勞力，親手做正經事，就可有餘分給那缺少的人。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污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穢的言語一句不可出口，只要隨事說造就人的好話，叫聽見的人得益處。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要叫神的聖靈擔憂；你們原是受了他的印記，等候得贖的日子來到。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7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切苦毒、惱恨、忿怒、嚷鬧、毀謗，並一切的惡毒，都當從你們中間除掉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要以恩慈相待，存憐憫的心，彼此饒恕，正如神在基督裡饒恕了你們一樣。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66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以，你們該效法神，好像蒙慈愛的兒女一樣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要憑愛心行事，正如基督愛我們，為我們捨了自己，當作馨香的供物和祭物，獻與神。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2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於淫亂並一切污穢，或是貪婪，在你們中間連提都不可，方合聖徒的體統。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詞、妄語，和戲笑的話都不相宜；總要說感謝的話。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31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為你們確實的知道，無論是淫亂的，是污穢的，是有貪心的，在基督和神的國裡都是無分的。有貪心的，就與拜偶像的一樣。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73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要被人虛浮的話欺哄；因這些事，神的忿怒必臨到那悖逆之子。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以，你們不要與他們同夥。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1843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109</TotalTime>
  <Words>760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Theme1</vt:lpstr>
      <vt:lpstr>信徒生活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2020-07-15T15:49:33Z</dcterms:modified>
</cp:coreProperties>
</file>