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真正勝利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約壹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1-5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37-39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凡信耶穌是基督的，都是從神而生，凡愛生他之神的，也必愛從神生的。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我們若愛神，又遵守他的誡命，從此就知道我們愛神的兒女。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dirty="0">
                <a:latin typeface="Microsoft JhengHei" pitchFamily="34" charset="-120"/>
                <a:ea typeface="Microsoft JhengHei" pitchFamily="34" charset="-120"/>
              </a:rPr>
              <a:t>我們遵守神的誡命，這就是愛他了，並且他的誡命不是難守的。</a:t>
            </a:r>
            <a:r>
              <a:rPr lang="en-US" altLang="zh-TW" sz="4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為凡從神生的，就勝過世界；使我們勝了世界的，就是我們的信心。</a:t>
            </a:r>
            <a:r>
              <a:rPr lang="en-US" altLang="zh-TW" sz="4800" b="1" dirty="0" smtClean="0"/>
              <a:t> </a:t>
            </a:r>
          </a:p>
          <a:p>
            <a:r>
              <a:rPr lang="zh-TW" altLang="en-US" sz="4800" dirty="0">
                <a:latin typeface="Microsoft JhengHei" pitchFamily="34" charset="-120"/>
                <a:ea typeface="Microsoft JhengHei" pitchFamily="34" charset="-120"/>
              </a:rPr>
              <a:t>勝過世界的是誰呢？不是那信耶穌是神兒子的嗎？</a:t>
            </a:r>
            <a:r>
              <a:rPr lang="en-US" altLang="zh-TW" sz="4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誰能使我們與基督的愛隔絕呢？難道是患難嗎？是困苦嗎？是逼迫嗎？是飢餓嗎？是赤身露體嗎？是危險嗎？是刀劍嗎？</a:t>
            </a:r>
            <a:r>
              <a:rPr lang="en-US" altLang="zh-TW" sz="4800" b="1" dirty="0" smtClean="0"/>
              <a:t> </a:t>
            </a:r>
          </a:p>
          <a:p>
            <a:r>
              <a:rPr lang="zh-TW" altLang="en-US" sz="4800" dirty="0">
                <a:latin typeface="Microsoft JhengHei" pitchFamily="34" charset="-120"/>
                <a:ea typeface="Microsoft JhengHei" pitchFamily="34" charset="-120"/>
              </a:rPr>
              <a:t>然而，靠著愛我們的主，在這一切的事上已經得勝有餘了。</a:t>
            </a:r>
            <a:r>
              <a:rPr lang="en-US" altLang="zh-TW" sz="4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因為我深信無論是死，是生，是天使，是掌權的，是有能的，是現在的事，是將來的事，是高處的，是低處的，是別的受造之物，都不能叫我們與神的愛隔絕；這愛是在我們的主基督耶穌裡的。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320</Words>
  <Application>Microsoft Office PowerPoint</Application>
  <PresentationFormat>On-screen Show (16:9)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真正勝利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13</cp:revision>
  <dcterms:created xsi:type="dcterms:W3CDTF">2012-12-23T00:19:59Z</dcterms:created>
  <dcterms:modified xsi:type="dcterms:W3CDTF">2019-08-23T16:45:22Z</dcterms:modified>
</cp:coreProperties>
</file>