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679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8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78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594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61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391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264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539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057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826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E357-A3D4-4C67-A05F-5FB371ABE2B6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244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2E357-A3D4-4C67-A05F-5FB371ABE2B6}" type="datetimeFigureOut">
              <a:rPr lang="vi-VN" smtClean="0"/>
              <a:t>13/08/2020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C1F2-69A7-4C3F-9DC1-4FDF754E807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090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慈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愛廣大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2971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103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 – 18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97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和華有憐憫，有恩典，不輕易發怒，且有豐盛的慈愛。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不長久責備，也不永遠懷怒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他沒有按我們的罪過待我們，也沒有照我們的罪孽報應我們。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25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天離地何等的高，他的慈愛向敬畏他的人也是何等的大！</a:t>
            </a:r>
            <a:r>
              <a:rPr lang="zh-TW" altLang="en-US" dirty="0"/>
              <a:t> </a:t>
            </a: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東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離西有多遠，他叫我們的過犯離我們也有多遠</a:t>
            </a:r>
            <a:r>
              <a:rPr lang="zh-TW" altLang="en-US" sz="6400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6400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父親怎樣憐恤他的兒女，耶和華也怎樣憐恤敬畏他的人！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44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因為他知道我們的本體，思念我們不過是塵土。</a:t>
            </a:r>
            <a:r>
              <a:rPr lang="zh-TW" altLang="en-US" dirty="0"/>
              <a:t> </a:t>
            </a:r>
          </a:p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於世人，他的年日如草一樣。他發旺如野地的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花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經風一吹，便歸無有；他的原處也不再認識他</a:t>
            </a:r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42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" y="0"/>
            <a:ext cx="11823031" cy="6858000"/>
          </a:xfrm>
        </p:spPr>
        <p:txBody>
          <a:bodyPr anchor="ctr">
            <a:normAutofit/>
          </a:bodyPr>
          <a:lstStyle/>
          <a:p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但耶和華的慈愛歸於敬畏他的人，從亙古到永遠；他的公義也歸於子子孫孫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就是那些遵守他的約、記念他的訓詞而遵行的人。</a:t>
            </a:r>
            <a:endParaRPr lang="en-US" altLang="zh-TW" sz="6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20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137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慈愛廣大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慈愛廣大</dc:title>
  <dc:creator>Windows User</dc:creator>
  <cp:lastModifiedBy>Windows User</cp:lastModifiedBy>
  <cp:revision>1</cp:revision>
  <dcterms:created xsi:type="dcterms:W3CDTF">2020-08-13T16:07:31Z</dcterms:created>
  <dcterms:modified xsi:type="dcterms:W3CDTF">2020-08-13T16:13:55Z</dcterms:modified>
</cp:coreProperties>
</file>