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9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神是保障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撒下</a:t>
            </a:r>
            <a:r>
              <a:rPr lang="en-US" altLang="zh-CN" dirty="0" smtClean="0"/>
              <a:t>22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33-37</a:t>
            </a:r>
            <a:r>
              <a:rPr lang="zh-CN" altLang="en-US" dirty="0" smtClean="0"/>
              <a:t>；詩</a:t>
            </a:r>
            <a:r>
              <a:rPr lang="en-US" altLang="zh-CN" dirty="0" smtClean="0"/>
              <a:t>91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1-6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9-12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257800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神是我堅固的保障；他引導完全人行他的路。</a:t>
            </a:r>
            <a:r>
              <a:rPr lang="en-US" altLang="zh-TW" sz="4800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他使我的腳快如母鹿的蹄，又使我在高處安穩。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他教導我的手能以爭戰，甚至我的膀臂能開銅弓。</a:t>
            </a:r>
            <a:r>
              <a:rPr lang="en-US" altLang="zh-TW" sz="4800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257800"/>
          </a:xfrm>
        </p:spPr>
        <p:txBody>
          <a:bodyPr>
            <a:noAutofit/>
          </a:bodyPr>
          <a:lstStyle/>
          <a:p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把你的救恩給我作盾牌；你的溫和使我為大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。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4800" dirty="0">
                <a:latin typeface="Microsoft JhengHei" pitchFamily="34" charset="-120"/>
                <a:ea typeface="Microsoft JhengHei" pitchFamily="34" charset="-120"/>
              </a:rPr>
              <a:t>你使我腳下的地步寬闊；我的腳未曾滑跌。</a:t>
            </a:r>
            <a:endParaRPr lang="en-US" altLang="zh-TW" sz="4800" dirty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住在至高者隱密處的，必住在全能者的蔭下。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65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257800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要論到耶和華說：他是我的避難所，是我的山寨，是我的神，是我所倚靠的</a:t>
            </a:r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。</a:t>
            </a:r>
            <a:endParaRPr lang="en-US" altLang="zh-TW" sz="4800" dirty="0" smtClean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他必救你脫離捕鳥人的網羅和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毒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害的瘟疫。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他</a:t>
            </a:r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必用自己的翎毛遮蔽你；你要投靠在他的翅膀底下；他的誠實是大小的盾牌</a:t>
            </a:r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。</a:t>
            </a:r>
            <a:endParaRPr lang="en-US" altLang="zh-TW" sz="4800" dirty="0" smtClean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你必不怕黑夜的驚駭，或是白日飛的箭，也不怕黑夜行的瘟疫，或是午間滅人的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毒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病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。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257800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和華是我的避難所；你已將至高者當你的居所，</a:t>
            </a:r>
            <a:r>
              <a:rPr lang="en-US" altLang="zh-TW" sz="4800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禍患必不臨到你，災害也不挨近你的帳棚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。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4800" dirty="0">
                <a:latin typeface="Microsoft JhengHei" pitchFamily="34" charset="-120"/>
                <a:ea typeface="Microsoft JhengHei" pitchFamily="34" charset="-120"/>
              </a:rPr>
              <a:t>因他要為你吩咐他的使者，在你行的一切道路上保護你。</a:t>
            </a:r>
            <a:r>
              <a:rPr lang="en-US" altLang="zh-TW" sz="4800" dirty="0"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他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們要用手托著你，免得你的腳碰在石頭上。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72</TotalTime>
  <Words>352</Words>
  <Application>Microsoft Office PowerPoint</Application>
  <PresentationFormat>On-screen Show (16:9)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神是保障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15</cp:revision>
  <dcterms:created xsi:type="dcterms:W3CDTF">2012-12-23T00:19:59Z</dcterms:created>
  <dcterms:modified xsi:type="dcterms:W3CDTF">2019-08-17T06:02:53Z</dcterms:modified>
</cp:coreProperties>
</file>