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62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0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4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7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2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0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0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8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5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7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1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1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彼此相愛</a:t>
            </a:r>
            <a:endParaRPr 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約壹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19-21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；弗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31-5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endParaRPr lang="en-US" altLang="zh-CN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約壹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；彼前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；約壹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8991600" cy="5143500"/>
          </a:xfrm>
        </p:spPr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我們應當彼此相愛。這就是你們從起初所聽見的命令。</a:t>
            </a:r>
            <a:endParaRPr lang="en-US" altLang="zh-TW" sz="48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我們愛，因為神先愛我們。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8991600" cy="5143500"/>
          </a:xfrm>
        </p:spPr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人若說「我愛神」，卻恨他的弟兄，就是說謊話的；不愛他所看見的弟兄，就不能愛沒有看見的神。</a:t>
            </a:r>
            <a:endParaRPr lang="en-US" altLang="zh-TW" sz="48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神的，也當愛弟兄，這是我們從神所受的命令。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8991600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一切苦毒、惱恨、忿怒、嚷鬧、毀謗，並一切的惡毒，都當從你們中間除掉；</a:t>
            </a:r>
            <a:r>
              <a:rPr lang="en-US" altLang="zh-TW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並要以恩慈相待，存憐憫的心，彼此饒恕，正如神在基督裡饒恕了你們一樣。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8991600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所以，你們該效法神，好像蒙慈愛的兒女一樣。</a:t>
            </a:r>
            <a:r>
              <a:rPr lang="en-US" altLang="zh-TW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也要憑愛心行事，正如基督愛我們，為我們捨了自己，當作馨香的供物和祭物，獻與神。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8991600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主為我們捨命，我們從此就知道何為愛；我們也當為弟兄捨命。</a:t>
            </a:r>
            <a:endParaRPr lang="en-US" altLang="zh-TW" sz="48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親愛的弟兄啊，神既是這樣愛我們，我們也當彼此相愛。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8991600" cy="5143500"/>
          </a:xfrm>
        </p:spPr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不以惡報惡，以辱罵還辱罵，倒要祝福；因你們是為此蒙召，好叫你們承受福氣。</a:t>
            </a:r>
            <a:r>
              <a:rPr lang="en-US" altLang="zh-TW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8991600" cy="5143500"/>
          </a:xfrm>
        </p:spPr>
        <p:txBody>
          <a:bodyPr anchor="ctr">
            <a:noAutofit/>
          </a:bodyPr>
          <a:lstStyle/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來沒有人見過神，我們若彼此相愛，神就住在我們裡面，愛他的心在我們裡面得以完全了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33816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77</TotalTime>
  <Words>401</Words>
  <Application>Microsoft Office PowerPoint</Application>
  <PresentationFormat>On-screen Show (16:9)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Theme1</vt:lpstr>
      <vt:lpstr>彼此相愛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Windows User</cp:lastModifiedBy>
  <cp:revision>17</cp:revision>
  <dcterms:created xsi:type="dcterms:W3CDTF">2012-12-09T00:24:41Z</dcterms:created>
  <dcterms:modified xsi:type="dcterms:W3CDTF">2020-06-26T15:22:34Z</dcterms:modified>
</cp:coreProperties>
</file>