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負架從主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57-62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他們走路的時候，有一人對耶穌說：「你無論往那裡去，我要跟從你。」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耶穌說：「狐狸有洞，天空的飛鳥有窩，只是人子沒有枕頭的地方。」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73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又對一個人說：「跟從我來！」那人說：「主，容我先回去埋葬我的父親。」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耶穌說：「任憑死人埋葬他們的死人，你只管去傳揚神國的道。」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08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又有一人說：「主，我要跟從你，但容我先去辭別我家裡的人。」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耶穌說：「手扶著犁向後看的，不配進神的國。」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5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於是耶穌對門徒說：「若有人要跟從我，就當捨己，背起他的十字架來跟從我。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不背著他的十字架跟從我的，也不配作我的門徒。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4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因為，凡要救自己生命的，必喪掉生命；凡為我喪掉生命的，必得著生命。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3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你們蒙召原是為此；因基督也為你們受過苦，給你們留下榜樣，叫你們跟隨他的腳蹤行。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9091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331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負架從主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5</cp:revision>
  <dcterms:created xsi:type="dcterms:W3CDTF">2012-12-09T00:24:41Z</dcterms:created>
  <dcterms:modified xsi:type="dcterms:W3CDTF">2020-07-02T18:01:40Z</dcterms:modified>
</cp:coreProperties>
</file>