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BC93-2A01-44CC-AD6F-31CAD879EDD9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9051-2C09-4C6F-8A7E-ECAFE734D0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853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BC93-2A01-44CC-AD6F-31CAD879EDD9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9051-2C09-4C6F-8A7E-ECAFE734D0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957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BC93-2A01-44CC-AD6F-31CAD879EDD9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9051-2C09-4C6F-8A7E-ECAFE734D0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492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BC93-2A01-44CC-AD6F-31CAD879EDD9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9051-2C09-4C6F-8A7E-ECAFE734D0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331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BC93-2A01-44CC-AD6F-31CAD879EDD9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9051-2C09-4C6F-8A7E-ECAFE734D0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670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BC93-2A01-44CC-AD6F-31CAD879EDD9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9051-2C09-4C6F-8A7E-ECAFE734D0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775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BC93-2A01-44CC-AD6F-31CAD879EDD9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9051-2C09-4C6F-8A7E-ECAFE734D0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9182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BC93-2A01-44CC-AD6F-31CAD879EDD9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9051-2C09-4C6F-8A7E-ECAFE734D0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861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BC93-2A01-44CC-AD6F-31CAD879EDD9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9051-2C09-4C6F-8A7E-ECAFE734D0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661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BC93-2A01-44CC-AD6F-31CAD879EDD9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9051-2C09-4C6F-8A7E-ECAFE734D0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889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BC93-2A01-44CC-AD6F-31CAD879EDD9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9051-2C09-4C6F-8A7E-ECAFE734D0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691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DBC93-2A01-44CC-AD6F-31CAD879EDD9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69051-2C09-4C6F-8A7E-ECAFE734D0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2661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神的審判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12192000" cy="2971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 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–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8</a:t>
            </a:r>
            <a:endParaRPr lang="en-US" altLang="zh-CN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24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我要一心稱謝耶和華；我要傳揚你一切奇妙的作為。</a:t>
            </a:r>
            <a:r>
              <a:rPr lang="zh-TW" altLang="en-US" dirty="0"/>
              <a:t> 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要因你歡喜快樂；至高者啊，我要歌頌你的名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我的仇敵轉身退去的時候，他們一見你的面就跌倒滅亡。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024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因你已經為我伸冤，為我辨屈；你坐在寶座上，按公義審判。</a:t>
            </a:r>
            <a:r>
              <a:rPr lang="zh-TW" altLang="en-US" dirty="0"/>
              <a:t> </a:t>
            </a:r>
          </a:p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曾斥責外邦，你曾滅絕惡人；你曾塗抹他們的名，直到永永遠遠。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82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仇敵到了盡頭；他們被毀壞，直到永遠。你拆毀他們的城邑，連他們的名號都歸於無有。 </a:t>
            </a:r>
          </a:p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耶和華坐著為王，直到永遠；他已經為審判設擺他的寶座。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434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他要按公義審判世界，按正直判斷萬民。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335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117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Theme1</vt:lpstr>
      <vt:lpstr>神的審判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神的審判</dc:title>
  <dc:creator>Windows User</dc:creator>
  <cp:lastModifiedBy>Windows User</cp:lastModifiedBy>
  <cp:revision>2</cp:revision>
  <dcterms:created xsi:type="dcterms:W3CDTF">2020-08-15T03:49:52Z</dcterms:created>
  <dcterms:modified xsi:type="dcterms:W3CDTF">2020-08-15T03:53:28Z</dcterms:modified>
</cp:coreProperties>
</file>