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732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48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031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8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6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644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915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85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069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229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00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EFD6-0D58-46CC-B26B-405C4CA62167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4CF5-D98A-4AE8-AB6C-8351E38E4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710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靈果子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2971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–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26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52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我說，你們當順著聖靈而行，就不放縱肉體的情慾了。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為情慾和聖靈相爭，聖靈和情慾相爭，這兩個是彼此相敵，使你們不能做所願意做的。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54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但你們若被聖靈引導，就不在律法以下。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情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慾的事都是顯而易見的，就如姦淫、污穢、邪蕩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6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偶像、邪術、仇恨、爭競、忌恨、惱怒、結黨、分爭、異端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61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妒、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醉酒、荒宴等類。我從前告訴你們，現在又告訴你們，行這樣事的人必不能承受神的國。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9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聖靈所結的果子，就是仁愛、喜樂、和平、忍耐、恩慈、良善、信實、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溫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柔、節制。這樣的事沒有律法禁止。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6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凡屬基督耶穌的人，是已經把肉體連肉體的邪情私慾同釘在十字架上了。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們若是靠聖靈得生，就當靠聖靈行事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不要貪圖虛名，彼此惹氣，互相嫉妒。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5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185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聖靈果子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聖靈果子</dc:title>
  <dc:creator>Windows User</dc:creator>
  <cp:lastModifiedBy>Windows User</cp:lastModifiedBy>
  <cp:revision>1</cp:revision>
  <dcterms:created xsi:type="dcterms:W3CDTF">2020-08-15T03:53:39Z</dcterms:created>
  <dcterms:modified xsi:type="dcterms:W3CDTF">2020-08-15T03:57:23Z</dcterms:modified>
</cp:coreProperties>
</file>