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6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8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6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8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72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18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175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497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3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216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7DEF-4886-497E-BADD-92AE92960BC1}" type="datetimeFigureOut">
              <a:rPr lang="vi-VN" smtClean="0"/>
              <a:t>15/08/2020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4A6D-9D45-432B-8DFF-D1F9A8DD09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20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中的喜樂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–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11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31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神啊，求你保佑我，因為我投靠你。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的心哪，你曾對耶和華說：你是我的主；我的好處不在你以外。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53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論到世上的聖民，他們又美又善，是我最喜悅的。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別神代替耶和華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的，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他們的愁苦必加增；他們所澆奠的血我不獻上；我嘴唇也不提別神的名號。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7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耶和華是我的產業，是我杯中的分；我所得的，你為我持守。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繩量給我的地界，坐落在佳美之處；我的產業實在美好。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3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我必稱頌那指教我的耶和華；我的心腸在夜間也警戒我。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將耶和華常擺在我面前，因他在我右邊，我便不至搖動。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8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因此，我的心歡喜，我的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靈快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樂；我的肉身也要安然居住。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1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因為你必不將我的靈魂撇在陰間，也不叫你的聖者見朽壞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必將生命的道路指示我。在你面前有滿足的喜樂；在你右手中有永遠的福樂。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67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189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敬拜中的喜樂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敬拜中的喜樂</dc:title>
  <dc:creator>Windows User</dc:creator>
  <cp:lastModifiedBy>Windows User</cp:lastModifiedBy>
  <cp:revision>2</cp:revision>
  <dcterms:created xsi:type="dcterms:W3CDTF">2020-08-15T03:57:45Z</dcterms:created>
  <dcterms:modified xsi:type="dcterms:W3CDTF">2020-08-15T04:02:00Z</dcterms:modified>
</cp:coreProperties>
</file>