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E13B-E35C-466E-8ACF-F6695B71CEB5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501-EE90-4821-B3E8-D6186AC58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191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E13B-E35C-466E-8ACF-F6695B71CEB5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501-EE90-4821-B3E8-D6186AC58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07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E13B-E35C-466E-8ACF-F6695B71CEB5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501-EE90-4821-B3E8-D6186AC58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978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E13B-E35C-466E-8ACF-F6695B71CEB5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501-EE90-4821-B3E8-D6186AC58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894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E13B-E35C-466E-8ACF-F6695B71CEB5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501-EE90-4821-B3E8-D6186AC58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917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E13B-E35C-466E-8ACF-F6695B71CEB5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501-EE90-4821-B3E8-D6186AC58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41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E13B-E35C-466E-8ACF-F6695B71CEB5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501-EE90-4821-B3E8-D6186AC58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471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E13B-E35C-466E-8ACF-F6695B71CEB5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501-EE90-4821-B3E8-D6186AC58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727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E13B-E35C-466E-8ACF-F6695B71CEB5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501-EE90-4821-B3E8-D6186AC58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029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E13B-E35C-466E-8ACF-F6695B71CEB5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501-EE90-4821-B3E8-D6186AC58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56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E13B-E35C-466E-8ACF-F6695B71CEB5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2501-EE90-4821-B3E8-D6186AC58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291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E13B-E35C-466E-8ACF-F6695B71CEB5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2501-EE90-4821-B3E8-D6186AC58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029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因信稱義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29718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–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28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62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卻怎麼樣呢？我們比他們強嗎？決不是的！因我們已經證明：猶太人和希利尼人都在罪惡之下。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如經上所記：沒有義人，連一個也沒有。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20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沒有明白的；沒有尋求神的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；都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是偏離正路，一同變為無用。沒有行善的，連一個也沒有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他們的喉嚨是敞開的墳墓；他們用舌頭弄詭詐，嘴唇裡有虺蛇的毒氣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口是咒罵苦毒。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14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殺人流血，他們的腳飛跑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，所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經過的路便行殘害暴虐的事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/>
              <a:t>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平安的路，他們未曾知道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們眼中不怕神。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76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但如今，神的義在律法以外已經顯明出來，有律法和先知為證：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是神的義，因信耶穌基督加給一切相信的人，並沒有分別。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259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因為世人都犯了罪，虧缺了神的榮耀；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今卻蒙神的恩典，因基督耶穌的救贖，就白白的稱義。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8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神設立耶穌作挽回祭，是憑著耶穌的血，藉著人的信，要顯明神的義；因為他用忍耐的心寬容人先時所犯的罪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0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好在今時顯明他的義，使人知道他自己為義，也稱信耶穌的人為義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49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既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是這樣，那裡能誇口呢？沒有可誇的了。用何法沒有的呢？是用立功之法嗎？不是，乃用信主之法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所以我們看定了：人稱義是因著信，不在乎遵行律法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8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372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Theme1</vt:lpstr>
      <vt:lpstr>因信稱義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因信稱義</dc:title>
  <dc:creator>Windows User</dc:creator>
  <cp:lastModifiedBy>Windows User</cp:lastModifiedBy>
  <cp:revision>1</cp:revision>
  <dcterms:created xsi:type="dcterms:W3CDTF">2020-08-15T04:02:17Z</dcterms:created>
  <dcterms:modified xsi:type="dcterms:W3CDTF">2020-08-15T04:09:31Z</dcterms:modified>
</cp:coreProperties>
</file>