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68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312" y="1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9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8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4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4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1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5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6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聖靈恩賜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 : 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；林前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 : 4 – 11</a:t>
            </a: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 : 13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神又按自己的旨意，用神蹟、奇事和百般的異能，並聖靈的恩賜，同他們作見證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恩賜原有分別，聖靈卻是一位。 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職事也有分別，主卻是一位。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554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功用也有分別，神卻是一位，在眾人裡面運行一切的事。聖靈顯在各人身上，是叫人得益處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503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人蒙聖靈賜他智慧的言語，那人也蒙這位聖靈賜他知識的言語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又有一人蒙這位聖靈賜他信心，還有一人蒙這位聖靈賜他醫病的恩賜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885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叫一人能行異能，又叫一人能作先知，又叫一人能辨別諸靈，又叫一人能說方言，又叫一人能繙方言。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135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這一切都是這位聖靈所運行、隨己意分給各人的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但願使人有盼望的神，因信將諸般的喜樂、平安充滿你們的心，使你們藉著聖靈的能力大有盼望。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09010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115</TotalTime>
  <Words>282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Theme1</vt:lpstr>
      <vt:lpstr>聖靈恩賜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21</cp:revision>
  <dcterms:created xsi:type="dcterms:W3CDTF">2012-12-23T00:19:59Z</dcterms:created>
  <dcterms:modified xsi:type="dcterms:W3CDTF">2020-12-11T02:46:57Z</dcterms:modified>
</cp:coreProperties>
</file>