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58" r:id="rId5"/>
    <p:sldId id="259" r:id="rId6"/>
    <p:sldId id="263" r:id="rId7"/>
    <p:sldId id="260" r:id="rId8"/>
    <p:sldId id="261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1" d="100"/>
          <a:sy n="151" d="100"/>
        </p:scale>
        <p:origin x="474" y="1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72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水禮</a:t>
            </a:r>
            <a:endParaRPr lang="en-US" sz="72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914650"/>
            <a:ext cx="9144000" cy="1314450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太</a:t>
            </a:r>
            <a:r>
              <a:rPr lang="en-US" altLang="zh-CN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13-17</a:t>
            </a:r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；羅</a:t>
            </a:r>
            <a:r>
              <a:rPr lang="en-US" altLang="zh-CN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6</a:t>
            </a:r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4-6</a:t>
            </a:r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11</a:t>
            </a:r>
          </a:p>
          <a:p>
            <a:r>
              <a:rPr lang="zh-CN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太</a:t>
            </a:r>
            <a:r>
              <a:rPr lang="en-US" altLang="zh-CN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28</a:t>
            </a:r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19-20</a:t>
            </a:r>
            <a:endParaRPr 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839200" cy="5143500"/>
          </a:xfrm>
        </p:spPr>
        <p:txBody>
          <a:bodyPr anchor="ctr">
            <a:noAutofit/>
          </a:bodyPr>
          <a:lstStyle/>
          <a:p>
            <a:r>
              <a:rPr lang="zh-TW" altLang="en-US" sz="4800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耶穌從加利利來到約但河，見了約翰，要受他的洗。約翰想要攔住他，說：「我當受你的洗，你反倒上我這裡來嗎？」</a:t>
            </a:r>
            <a:endParaRPr lang="en-US" altLang="zh-TW" sz="4800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763000" cy="5143500"/>
          </a:xfrm>
        </p:spPr>
        <p:txBody>
          <a:bodyPr anchor="ctr">
            <a:noAutofit/>
          </a:bodyPr>
          <a:lstStyle/>
          <a:p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耶穌回答說：「你暫且許我，因為我們理當這樣盡諸般的義。」於是約翰許了他。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49402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686800" cy="5143500"/>
          </a:xfrm>
        </p:spPr>
        <p:txBody>
          <a:bodyPr anchor="ctr">
            <a:normAutofit/>
          </a:bodyPr>
          <a:lstStyle/>
          <a:p>
            <a:r>
              <a:rPr lang="zh-TW" altLang="en-US" sz="4800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耶穌受了洗，隨即從水裡上來。天忽然為他開了，他就看見神的靈彷彿鴿子降下，落在他身上。</a:t>
            </a:r>
            <a:r>
              <a:rPr lang="en-US" altLang="zh-TW" sz="4800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從天上有聲音說：「這是我的愛子，我所喜悅的。」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610600" cy="5143500"/>
          </a:xfrm>
        </p:spPr>
        <p:txBody>
          <a:bodyPr anchor="ctr">
            <a:normAutofit/>
          </a:bodyPr>
          <a:lstStyle/>
          <a:p>
            <a:r>
              <a:rPr lang="zh-TW" altLang="en-US" sz="4800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我們藉著洗禮歸入死，和他一同埋葬，原是叫我們一舉一動有新生的樣式，像基督藉著父的榮耀從死裡復活一樣。</a:t>
            </a:r>
            <a:r>
              <a:rPr lang="en-US" altLang="zh-TW" sz="4800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610600" cy="5143500"/>
          </a:xfrm>
        </p:spPr>
        <p:txBody>
          <a:bodyPr anchor="ctr">
            <a:normAutofit/>
          </a:bodyPr>
          <a:lstStyle/>
          <a:p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我們若在他死的形狀上與他聯合，也要在他復活的形狀上與他聯合；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71158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686800" cy="5143500"/>
          </a:xfrm>
        </p:spPr>
        <p:txBody>
          <a:bodyPr anchor="ctr">
            <a:normAutofit/>
          </a:bodyPr>
          <a:lstStyle/>
          <a:p>
            <a:r>
              <a:rPr lang="zh-TW" altLang="en-US" sz="4800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因為知道我們的舊人和他同釘十字架，使罪身滅絕，叫我們不再作罪的奴僕；</a:t>
            </a:r>
            <a:endParaRPr lang="en-US" altLang="zh-TW" sz="4800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這樣，你們向罪也當看自己是死的；向神在基督耶穌裡，卻當看自己是活的。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686800" cy="5143500"/>
          </a:xfrm>
        </p:spPr>
        <p:txBody>
          <a:bodyPr anchor="ctr">
            <a:normAutofit/>
          </a:bodyPr>
          <a:lstStyle/>
          <a:p>
            <a:r>
              <a:rPr lang="zh-TW" altLang="en-US" sz="4800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所以，你們要去，使萬民作我的門徒，奉父、子、聖靈的名給他們施洗。</a:t>
            </a:r>
            <a:r>
              <a:rPr lang="en-US" altLang="zh-TW" sz="4800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凡我所吩咐你們的，都教訓他們遵守，我就常與你們同在，直到世界的末了。」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50</TotalTime>
  <Words>385</Words>
  <Application>Microsoft Office PowerPoint</Application>
  <PresentationFormat>On-screen Show (16:9)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微軟正黑體</vt:lpstr>
      <vt:lpstr>新細明體</vt:lpstr>
      <vt:lpstr>Arial</vt:lpstr>
      <vt:lpstr>Calibri</vt:lpstr>
      <vt:lpstr>Church Theme</vt:lpstr>
      <vt:lpstr>水禮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Version 5.1 build 2600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Windows User</cp:lastModifiedBy>
  <cp:revision>14</cp:revision>
  <dcterms:created xsi:type="dcterms:W3CDTF">2012-12-23T00:19:59Z</dcterms:created>
  <dcterms:modified xsi:type="dcterms:W3CDTF">2020-06-13T04:24:36Z</dcterms:modified>
</cp:coreProperties>
</file>