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1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en-US" altLang="zh-TW" smtClean="0"/>
              <a:t>Click to edit Master title style</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日期版面配置區 3"/>
          <p:cNvSpPr>
            <a:spLocks noGrp="1"/>
          </p:cNvSpPr>
          <p:nvPr>
            <p:ph type="dt" sz="half" idx="10"/>
          </p:nvPr>
        </p:nvSpPr>
        <p:spPr/>
        <p:txBody>
          <a:bodyPr/>
          <a:lstStyle/>
          <a:p>
            <a:fld id="{86B5546F-C09B-4E63-ABC5-F7C86A7E8D66}" type="datetimeFigureOut">
              <a:rPr lang="en-US" smtClean="0"/>
              <a:pPr/>
              <a:t>6/13/2020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zh-TW" altLang="en-US"/>
          </a:p>
        </p:txBody>
      </p:sp>
      <p:sp>
        <p:nvSpPr>
          <p:cNvPr id="3" name="直排文字版面配置區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日期版面配置區 3"/>
          <p:cNvSpPr>
            <a:spLocks noGrp="1"/>
          </p:cNvSpPr>
          <p:nvPr>
            <p:ph type="dt" sz="half" idx="10"/>
          </p:nvPr>
        </p:nvSpPr>
        <p:spPr/>
        <p:txBody>
          <a:bodyPr/>
          <a:lstStyle/>
          <a:p>
            <a:fld id="{86B5546F-C09B-4E63-ABC5-F7C86A7E8D66}" type="datetimeFigureOut">
              <a:rPr lang="en-US" smtClean="0"/>
              <a:pPr/>
              <a:t>6/13/2020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en-US" altLang="zh-TW" smtClean="0"/>
              <a:t>Click to edit Master title style</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日期版面配置區 3"/>
          <p:cNvSpPr>
            <a:spLocks noGrp="1"/>
          </p:cNvSpPr>
          <p:nvPr>
            <p:ph type="dt" sz="half" idx="10"/>
          </p:nvPr>
        </p:nvSpPr>
        <p:spPr/>
        <p:txBody>
          <a:bodyPr/>
          <a:lstStyle/>
          <a:p>
            <a:fld id="{86B5546F-C09B-4E63-ABC5-F7C86A7E8D66}" type="datetimeFigureOut">
              <a:rPr lang="en-US" smtClean="0"/>
              <a:pPr/>
              <a:t>6/13/2020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zh-TW" altLang="en-US"/>
          </a:p>
        </p:txBody>
      </p:sp>
      <p:sp>
        <p:nvSpPr>
          <p:cNvPr id="3" name="內容版面配置區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日期版面配置區 3"/>
          <p:cNvSpPr>
            <a:spLocks noGrp="1"/>
          </p:cNvSpPr>
          <p:nvPr>
            <p:ph type="dt" sz="half" idx="10"/>
          </p:nvPr>
        </p:nvSpPr>
        <p:spPr/>
        <p:txBody>
          <a:bodyPr/>
          <a:lstStyle/>
          <a:p>
            <a:fld id="{86B5546F-C09B-4E63-ABC5-F7C86A7E8D66}" type="datetimeFigureOut">
              <a:rPr lang="en-US" smtClean="0"/>
              <a:pPr/>
              <a:t>6/13/2020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en-US" altLang="zh-TW" smtClean="0"/>
              <a:t>Click to edit Master title style</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日期版面配置區 3"/>
          <p:cNvSpPr>
            <a:spLocks noGrp="1"/>
          </p:cNvSpPr>
          <p:nvPr>
            <p:ph type="dt" sz="half" idx="10"/>
          </p:nvPr>
        </p:nvSpPr>
        <p:spPr/>
        <p:txBody>
          <a:bodyPr/>
          <a:lstStyle/>
          <a:p>
            <a:fld id="{86B5546F-C09B-4E63-ABC5-F7C86A7E8D66}" type="datetimeFigureOut">
              <a:rPr lang="en-US" smtClean="0"/>
              <a:pPr/>
              <a:t>6/13/2020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日期版面配置區 4"/>
          <p:cNvSpPr>
            <a:spLocks noGrp="1"/>
          </p:cNvSpPr>
          <p:nvPr>
            <p:ph type="dt" sz="half" idx="10"/>
          </p:nvPr>
        </p:nvSpPr>
        <p:spPr/>
        <p:txBody>
          <a:bodyPr/>
          <a:lstStyle/>
          <a:p>
            <a:fld id="{86B5546F-C09B-4E63-ABC5-F7C86A7E8D66}" type="datetimeFigureOut">
              <a:rPr lang="en-US" smtClean="0"/>
              <a:pPr/>
              <a:t>6/13/2020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日期版面配置區 6"/>
          <p:cNvSpPr>
            <a:spLocks noGrp="1"/>
          </p:cNvSpPr>
          <p:nvPr>
            <p:ph type="dt" sz="half" idx="10"/>
          </p:nvPr>
        </p:nvSpPr>
        <p:spPr/>
        <p:txBody>
          <a:bodyPr/>
          <a:lstStyle/>
          <a:p>
            <a:fld id="{86B5546F-C09B-4E63-ABC5-F7C86A7E8D66}" type="datetimeFigureOut">
              <a:rPr lang="en-US" smtClean="0"/>
              <a:pPr/>
              <a:t>6/13/2020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zh-TW" altLang="en-US"/>
          </a:p>
        </p:txBody>
      </p:sp>
      <p:sp>
        <p:nvSpPr>
          <p:cNvPr id="3" name="日期版面配置區 2"/>
          <p:cNvSpPr>
            <a:spLocks noGrp="1"/>
          </p:cNvSpPr>
          <p:nvPr>
            <p:ph type="dt" sz="half" idx="10"/>
          </p:nvPr>
        </p:nvSpPr>
        <p:spPr/>
        <p:txBody>
          <a:bodyPr/>
          <a:lstStyle/>
          <a:p>
            <a:fld id="{86B5546F-C09B-4E63-ABC5-F7C86A7E8D66}" type="datetimeFigureOut">
              <a:rPr lang="en-US" smtClean="0"/>
              <a:pPr/>
              <a:t>6/13/2020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6B5546F-C09B-4E63-ABC5-F7C86A7E8D66}" type="datetimeFigureOut">
              <a:rPr lang="en-US" smtClean="0"/>
              <a:pPr/>
              <a:t>6/13/2020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en-US" altLang="zh-TW" smtClean="0"/>
              <a:t>Click to edit Master title style</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4"/>
          <p:cNvSpPr>
            <a:spLocks noGrp="1"/>
          </p:cNvSpPr>
          <p:nvPr>
            <p:ph type="dt" sz="half" idx="10"/>
          </p:nvPr>
        </p:nvSpPr>
        <p:spPr/>
        <p:txBody>
          <a:bodyPr/>
          <a:lstStyle/>
          <a:p>
            <a:fld id="{86B5546F-C09B-4E63-ABC5-F7C86A7E8D66}" type="datetimeFigureOut">
              <a:rPr lang="en-US" smtClean="0"/>
              <a:pPr/>
              <a:t>6/13/2020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en-US" altLang="zh-TW" smtClean="0"/>
              <a:t>Click to edit Master title style</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4"/>
          <p:cNvSpPr>
            <a:spLocks noGrp="1"/>
          </p:cNvSpPr>
          <p:nvPr>
            <p:ph type="dt" sz="half" idx="10"/>
          </p:nvPr>
        </p:nvSpPr>
        <p:spPr/>
        <p:txBody>
          <a:bodyPr/>
          <a:lstStyle/>
          <a:p>
            <a:fld id="{86B5546F-C09B-4E63-ABC5-F7C86A7E8D66}" type="datetimeFigureOut">
              <a:rPr lang="en-US" smtClean="0"/>
              <a:pPr/>
              <a:t>6/13/2020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3B860E2-8DBF-4FA2-99AF-C83A9386F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B5546F-C09B-4E63-ABC5-F7C86A7E8D66}" type="datetimeFigureOut">
              <a:rPr lang="en-US" smtClean="0"/>
              <a:pPr/>
              <a:t>6/13/2020</a:t>
            </a:fld>
            <a:endParaRPr 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3B860E2-8DBF-4FA2-99AF-C83A9386F9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sz="8000" b="1" dirty="0" smtClean="0">
                <a:solidFill>
                  <a:srgbClr val="660033"/>
                </a:solidFill>
                <a:effectLst>
                  <a:outerShdw blurRad="38100" dist="38100" dir="2700000" algn="tl">
                    <a:srgbClr val="000000">
                      <a:alpha val="43137"/>
                    </a:srgbClr>
                  </a:outerShdw>
                </a:effectLst>
                <a:latin typeface="微軟正黑體" pitchFamily="34" charset="-120"/>
                <a:ea typeface="微軟正黑體" pitchFamily="34" charset="-120"/>
              </a:rPr>
              <a:t>水禮</a:t>
            </a:r>
            <a:endParaRPr lang="en-US" sz="8000" b="1" dirty="0">
              <a:solidFill>
                <a:srgbClr val="660033"/>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3" name="Subtitle 2"/>
          <p:cNvSpPr>
            <a:spLocks noGrp="1"/>
          </p:cNvSpPr>
          <p:nvPr>
            <p:ph type="subTitle" idx="1"/>
          </p:nvPr>
        </p:nvSpPr>
        <p:spPr>
          <a:xfrm>
            <a:off x="0" y="2914650"/>
            <a:ext cx="9144000" cy="1314450"/>
          </a:xfrm>
        </p:spPr>
        <p:txBody>
          <a:bodyPr>
            <a:normAutofit/>
          </a:bodyPr>
          <a:lstStyle/>
          <a:p>
            <a:r>
              <a:rPr lang="zh-CN" altLang="en-US" b="1" dirty="0" smtClean="0">
                <a:solidFill>
                  <a:srgbClr val="000066"/>
                </a:solidFill>
                <a:latin typeface="微軟正黑體" pitchFamily="34" charset="-120"/>
                <a:ea typeface="微軟正黑體" pitchFamily="34" charset="-120"/>
              </a:rPr>
              <a:t>太</a:t>
            </a:r>
            <a:r>
              <a:rPr lang="en-US" altLang="zh-CN" b="1" dirty="0" smtClean="0">
                <a:solidFill>
                  <a:srgbClr val="000066"/>
                </a:solidFill>
                <a:latin typeface="微軟正黑體" pitchFamily="34" charset="-120"/>
                <a:ea typeface="微軟正黑體" pitchFamily="34" charset="-120"/>
              </a:rPr>
              <a:t>3</a:t>
            </a:r>
            <a:r>
              <a:rPr lang="zh-CN" altLang="en-US" b="1" dirty="0" smtClean="0">
                <a:solidFill>
                  <a:srgbClr val="000066"/>
                </a:solidFill>
                <a:latin typeface="微軟正黑體" pitchFamily="34" charset="-120"/>
                <a:ea typeface="微軟正黑體" pitchFamily="34" charset="-120"/>
              </a:rPr>
              <a:t>：</a:t>
            </a:r>
            <a:r>
              <a:rPr lang="en-US" altLang="zh-CN" b="1" dirty="0" smtClean="0">
                <a:solidFill>
                  <a:srgbClr val="000066"/>
                </a:solidFill>
                <a:latin typeface="微軟正黑體" pitchFamily="34" charset="-120"/>
                <a:ea typeface="微軟正黑體" pitchFamily="34" charset="-120"/>
              </a:rPr>
              <a:t>13-17</a:t>
            </a:r>
            <a:r>
              <a:rPr lang="zh-CN" altLang="en-US" b="1" dirty="0" smtClean="0">
                <a:solidFill>
                  <a:srgbClr val="000066"/>
                </a:solidFill>
                <a:latin typeface="微軟正黑體" pitchFamily="34" charset="-120"/>
                <a:ea typeface="微軟正黑體" pitchFamily="34" charset="-120"/>
              </a:rPr>
              <a:t>；羅</a:t>
            </a:r>
            <a:r>
              <a:rPr lang="en-US" altLang="zh-CN" b="1" dirty="0" smtClean="0">
                <a:solidFill>
                  <a:srgbClr val="000066"/>
                </a:solidFill>
                <a:latin typeface="微軟正黑體" pitchFamily="34" charset="-120"/>
                <a:ea typeface="微軟正黑體" pitchFamily="34" charset="-120"/>
              </a:rPr>
              <a:t>6</a:t>
            </a:r>
            <a:r>
              <a:rPr lang="zh-CN" altLang="en-US" b="1" dirty="0" smtClean="0">
                <a:solidFill>
                  <a:srgbClr val="000066"/>
                </a:solidFill>
                <a:latin typeface="微軟正黑體" pitchFamily="34" charset="-120"/>
                <a:ea typeface="微軟正黑體" pitchFamily="34" charset="-120"/>
              </a:rPr>
              <a:t>：</a:t>
            </a:r>
            <a:r>
              <a:rPr lang="en-US" altLang="zh-CN" b="1" dirty="0" smtClean="0">
                <a:solidFill>
                  <a:srgbClr val="000066"/>
                </a:solidFill>
                <a:latin typeface="微軟正黑體" pitchFamily="34" charset="-120"/>
                <a:ea typeface="微軟正黑體" pitchFamily="34" charset="-120"/>
              </a:rPr>
              <a:t>4-6</a:t>
            </a:r>
            <a:r>
              <a:rPr lang="zh-CN" altLang="en-US" b="1" dirty="0" smtClean="0">
                <a:solidFill>
                  <a:srgbClr val="000066"/>
                </a:solidFill>
                <a:latin typeface="微軟正黑體" pitchFamily="34" charset="-120"/>
                <a:ea typeface="微軟正黑體" pitchFamily="34" charset="-120"/>
              </a:rPr>
              <a:t>，</a:t>
            </a:r>
            <a:r>
              <a:rPr lang="en-US" altLang="zh-CN" b="1" dirty="0" smtClean="0">
                <a:solidFill>
                  <a:srgbClr val="000066"/>
                </a:solidFill>
                <a:latin typeface="微軟正黑體" pitchFamily="34" charset="-120"/>
                <a:ea typeface="微軟正黑體" pitchFamily="34" charset="-120"/>
              </a:rPr>
              <a:t>11</a:t>
            </a:r>
            <a:r>
              <a:rPr lang="zh-CN" altLang="en-US" b="1" dirty="0" smtClean="0">
                <a:solidFill>
                  <a:srgbClr val="000066"/>
                </a:solidFill>
                <a:latin typeface="微軟正黑體" pitchFamily="34" charset="-120"/>
                <a:ea typeface="微軟正黑體" pitchFamily="34" charset="-120"/>
              </a:rPr>
              <a:t>；太</a:t>
            </a:r>
            <a:r>
              <a:rPr lang="en-US" altLang="zh-CN" b="1" dirty="0" smtClean="0">
                <a:solidFill>
                  <a:srgbClr val="000066"/>
                </a:solidFill>
                <a:latin typeface="微軟正黑體" pitchFamily="34" charset="-120"/>
                <a:ea typeface="微軟正黑體" pitchFamily="34" charset="-120"/>
              </a:rPr>
              <a:t>28</a:t>
            </a:r>
            <a:r>
              <a:rPr lang="zh-CN" altLang="en-US" b="1" dirty="0" smtClean="0">
                <a:solidFill>
                  <a:srgbClr val="000066"/>
                </a:solidFill>
                <a:latin typeface="微軟正黑體" pitchFamily="34" charset="-120"/>
                <a:ea typeface="微軟正黑體" pitchFamily="34" charset="-120"/>
              </a:rPr>
              <a:t>：</a:t>
            </a:r>
            <a:r>
              <a:rPr lang="en-US" altLang="zh-CN" b="1" dirty="0" smtClean="0">
                <a:solidFill>
                  <a:srgbClr val="000066"/>
                </a:solidFill>
                <a:latin typeface="微軟正黑體" pitchFamily="34" charset="-120"/>
                <a:ea typeface="微軟正黑體" pitchFamily="34" charset="-120"/>
              </a:rPr>
              <a:t>19-20</a:t>
            </a:r>
            <a:endParaRPr lang="en-US" b="1" dirty="0">
              <a:solidFill>
                <a:srgbClr val="000066"/>
              </a:solidFill>
              <a:latin typeface="微軟正黑體" pitchFamily="34" charset="-120"/>
              <a:ea typeface="微軟正黑體" pitchFamily="34" charset="-120"/>
            </a:endParaRPr>
          </a:p>
        </p:txBody>
      </p:sp>
    </p:spTree>
    <p:extLst>
      <p:ext uri="{BB962C8B-B14F-4D97-AF65-F5344CB8AC3E}">
        <p14:creationId xmlns:p14="http://schemas.microsoft.com/office/powerpoint/2010/main" val="880794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dirty="0">
                <a:solidFill>
                  <a:srgbClr val="660033"/>
                </a:solidFill>
                <a:latin typeface="微軟正黑體" pitchFamily="34" charset="-120"/>
                <a:ea typeface="微軟正黑體" pitchFamily="34" charset="-120"/>
              </a:rPr>
              <a:t>所以，你們要去，使萬民作我的門徒，奉父、子、聖靈的名給他們施洗。</a:t>
            </a:r>
            <a:r>
              <a:rPr lang="en-US" altLang="zh-TW" sz="4400" dirty="0">
                <a:solidFill>
                  <a:srgbClr val="660033"/>
                </a:solidFill>
                <a:latin typeface="微軟正黑體" pitchFamily="34" charset="-120"/>
                <a:ea typeface="微軟正黑體" pitchFamily="34" charset="-120"/>
              </a:rPr>
              <a:t> </a:t>
            </a:r>
            <a:endParaRPr lang="en-US" altLang="zh-TW" sz="4400"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dirty="0">
                <a:solidFill>
                  <a:srgbClr val="000066"/>
                </a:solidFill>
              </a:rPr>
              <a:t>Vậy, hãy đi dạy dỗ muôn dân, hãy nhơn danh Ðức Cha, Ðức Con, và Ðức Thánh Linh mà làm phép báp tem cho họ</a:t>
            </a:r>
            <a:endParaRPr lang="en-US" altLang="zh-TW" dirty="0">
              <a:solidFill>
                <a:srgbClr val="000066"/>
              </a:solidFill>
            </a:endParaRPr>
          </a:p>
        </p:txBody>
      </p:sp>
    </p:spTree>
    <p:extLst>
      <p:ext uri="{BB962C8B-B14F-4D97-AF65-F5344CB8AC3E}">
        <p14:creationId xmlns:p14="http://schemas.microsoft.com/office/powerpoint/2010/main" val="3038455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b="1" dirty="0">
                <a:solidFill>
                  <a:srgbClr val="660033"/>
                </a:solidFill>
                <a:latin typeface="微軟正黑體" pitchFamily="34" charset="-120"/>
                <a:ea typeface="微軟正黑體" pitchFamily="34" charset="-120"/>
              </a:rPr>
              <a:t>凡我所吩咐你們的，都教訓他們遵守，我就常與你們同在，直到世界的末了。」</a:t>
            </a:r>
            <a:endParaRPr lang="en-US" altLang="zh-TW" sz="4400" b="1"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b="1" dirty="0">
                <a:solidFill>
                  <a:srgbClr val="000066"/>
                </a:solidFill>
              </a:rPr>
              <a:t>D</a:t>
            </a:r>
            <a:r>
              <a:rPr lang="vi-VN" b="1" dirty="0" smtClean="0">
                <a:solidFill>
                  <a:srgbClr val="000066"/>
                </a:solidFill>
              </a:rPr>
              <a:t>ạy </a:t>
            </a:r>
            <a:r>
              <a:rPr lang="vi-VN" b="1" dirty="0">
                <a:solidFill>
                  <a:srgbClr val="000066"/>
                </a:solidFill>
              </a:rPr>
              <a:t>họ giữ hết cả mọi điều mà ta đã truyền cho các ngươi. </a:t>
            </a:r>
            <a:r>
              <a:rPr lang="vi-VN" b="1" dirty="0">
                <a:solidFill>
                  <a:srgbClr val="000066"/>
                </a:solidFill>
              </a:rPr>
              <a:t>Và nầy, ta thường ở cùng các ngươi luôn cho đến tận thế</a:t>
            </a:r>
            <a:endParaRPr lang="en-US" altLang="zh-TW" b="1" dirty="0">
              <a:solidFill>
                <a:srgbClr val="000066"/>
              </a:solidFill>
            </a:endParaRPr>
          </a:p>
        </p:txBody>
      </p:sp>
    </p:spTree>
    <p:extLst>
      <p:ext uri="{BB962C8B-B14F-4D97-AF65-F5344CB8AC3E}">
        <p14:creationId xmlns:p14="http://schemas.microsoft.com/office/powerpoint/2010/main" val="1404313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000" dirty="0" smtClean="0">
                <a:solidFill>
                  <a:srgbClr val="660033"/>
                </a:solidFill>
                <a:latin typeface="微軟正黑體" pitchFamily="34" charset="-120"/>
                <a:ea typeface="微軟正黑體" pitchFamily="34" charset="-120"/>
              </a:rPr>
              <a:t>耶穌從加利利來到約但河，見了約翰，要受他的洗。約翰想要攔住他，說：「我當受你的洗，你反倒上我這裡來嗎？」</a:t>
            </a:r>
            <a:endParaRPr lang="en-US" altLang="zh-TW" sz="4000" dirty="0" smtClean="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sz="2800" dirty="0">
                <a:solidFill>
                  <a:srgbClr val="000066"/>
                </a:solidFill>
              </a:rPr>
              <a:t>Ðức Chúa Jêsus từ xứ Ga-li-lê đến cùng Giăng tại sông Giô-đanh, đặng chịu người làm phép báp-tem. Song Giăng từ chối mà rằng: Chính tôi cần phải chịu Ngài làm phép báp-tem, mà Ngài lại trở đến cùng tôi sao! </a:t>
            </a:r>
            <a:endParaRPr lang="en-US" altLang="zh-TW" sz="2800" dirty="0" smtClean="0">
              <a:solidFill>
                <a:srgbClr val="000066"/>
              </a:solidFill>
              <a:ea typeface="微軟正黑體" pitchFamily="34" charset="-120"/>
            </a:endParaRPr>
          </a:p>
        </p:txBody>
      </p:sp>
    </p:spTree>
    <p:extLst>
      <p:ext uri="{BB962C8B-B14F-4D97-AF65-F5344CB8AC3E}">
        <p14:creationId xmlns:p14="http://schemas.microsoft.com/office/powerpoint/2010/main" val="2015780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b="1" dirty="0">
                <a:solidFill>
                  <a:srgbClr val="660033"/>
                </a:solidFill>
                <a:latin typeface="微軟正黑體" pitchFamily="34" charset="-120"/>
                <a:ea typeface="微軟正黑體" pitchFamily="34" charset="-120"/>
              </a:rPr>
              <a:t>耶穌回答說：「你暫且許我，因為我們理當這樣盡諸般的義。」於是約翰許了他。</a:t>
            </a:r>
            <a:endParaRPr lang="en-US" altLang="zh-TW" sz="4400" b="1"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b="1" dirty="0">
                <a:solidFill>
                  <a:srgbClr val="000066"/>
                </a:solidFill>
              </a:rPr>
              <a:t>Ðức Chúa Jêsus đáp rằng: Bây giờ cứ làm đi, vì chúng ta nên làm cho trọn mọi việc công bình như vậy. Giăng bèn vâng lời Ngài</a:t>
            </a:r>
            <a:r>
              <a:rPr lang="vi-VN" b="1" dirty="0">
                <a:solidFill>
                  <a:srgbClr val="000066"/>
                </a:solidFill>
              </a:rPr>
              <a:t>.</a:t>
            </a:r>
            <a:endParaRPr lang="en-US" altLang="zh-TW" b="1" dirty="0">
              <a:solidFill>
                <a:srgbClr val="000066"/>
              </a:solidFill>
            </a:endParaRPr>
          </a:p>
        </p:txBody>
      </p:sp>
    </p:spTree>
    <p:extLst>
      <p:ext uri="{BB962C8B-B14F-4D97-AF65-F5344CB8AC3E}">
        <p14:creationId xmlns:p14="http://schemas.microsoft.com/office/powerpoint/2010/main" val="1816651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000" dirty="0">
                <a:solidFill>
                  <a:srgbClr val="660033"/>
                </a:solidFill>
                <a:latin typeface="微軟正黑體" pitchFamily="34" charset="-120"/>
                <a:ea typeface="微軟正黑體" pitchFamily="34" charset="-120"/>
              </a:rPr>
              <a:t>耶穌受了洗，隨即從水裡上來。天忽然為他開了，他就看見神的靈彷彿鴿子降下，落在他身上。</a:t>
            </a:r>
            <a:r>
              <a:rPr lang="en-US" altLang="zh-TW" sz="4000" dirty="0">
                <a:solidFill>
                  <a:srgbClr val="660033"/>
                </a:solidFill>
                <a:latin typeface="微軟正黑體" pitchFamily="34" charset="-120"/>
                <a:ea typeface="微軟正黑體" pitchFamily="34" charset="-120"/>
              </a:rPr>
              <a:t> </a:t>
            </a: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sz="2800" dirty="0" smtClean="0">
                <a:solidFill>
                  <a:srgbClr val="000066"/>
                </a:solidFill>
              </a:rPr>
              <a:t>Vừa </a:t>
            </a:r>
            <a:r>
              <a:rPr lang="vi-VN" sz="2800" dirty="0">
                <a:solidFill>
                  <a:srgbClr val="000066"/>
                </a:solidFill>
              </a:rPr>
              <a:t>khi chịu phép báp-tem rồi, Ðức Chúa Jêsus ra khỏi nước; bỗng chúc các từng trời mở ra, Ngài thấy Thánh Linh của Ðức Chúa Trời ngự xuống như chim bò câu, đậu trên Ngài</a:t>
            </a:r>
            <a:r>
              <a:rPr lang="vi-VN" sz="2800" dirty="0" smtClean="0">
                <a:solidFill>
                  <a:srgbClr val="000066"/>
                </a:solidFill>
              </a:rPr>
              <a:t>.</a:t>
            </a:r>
            <a:endParaRPr lang="en-US" altLang="zh-TW" sz="2800" dirty="0">
              <a:solidFill>
                <a:srgbClr val="000066"/>
              </a:solidFill>
            </a:endParaRPr>
          </a:p>
        </p:txBody>
      </p:sp>
    </p:spTree>
    <p:extLst>
      <p:ext uri="{BB962C8B-B14F-4D97-AF65-F5344CB8AC3E}">
        <p14:creationId xmlns:p14="http://schemas.microsoft.com/office/powerpoint/2010/main" val="281154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b="1" dirty="0">
                <a:solidFill>
                  <a:srgbClr val="660033"/>
                </a:solidFill>
                <a:latin typeface="微軟正黑體" pitchFamily="34" charset="-120"/>
                <a:ea typeface="微軟正黑體" pitchFamily="34" charset="-120"/>
              </a:rPr>
              <a:t>從天上有聲音說：「這是我的愛子，我所喜悅的。」</a:t>
            </a:r>
            <a:endParaRPr lang="en-US" altLang="zh-TW" sz="4400" b="1"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b="1" dirty="0" smtClean="0">
                <a:solidFill>
                  <a:srgbClr val="000066"/>
                </a:solidFill>
              </a:rPr>
              <a:t>Tức </a:t>
            </a:r>
            <a:r>
              <a:rPr lang="vi-VN" b="1" dirty="0">
                <a:solidFill>
                  <a:srgbClr val="000066"/>
                </a:solidFill>
              </a:rPr>
              <a:t>thì có tiếng từ trên trời phán rằng: Nầy là Con yêu dấu của ta, đẹp lòng ta mọi đàng. </a:t>
            </a:r>
            <a:endParaRPr lang="en-US" altLang="zh-TW" b="1" dirty="0">
              <a:solidFill>
                <a:srgbClr val="000066"/>
              </a:solidFill>
            </a:endParaRPr>
          </a:p>
        </p:txBody>
      </p:sp>
    </p:spTree>
    <p:extLst>
      <p:ext uri="{BB962C8B-B14F-4D97-AF65-F5344CB8AC3E}">
        <p14:creationId xmlns:p14="http://schemas.microsoft.com/office/powerpoint/2010/main" val="169934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000" dirty="0">
                <a:solidFill>
                  <a:srgbClr val="660033"/>
                </a:solidFill>
                <a:latin typeface="微軟正黑體" pitchFamily="34" charset="-120"/>
                <a:ea typeface="微軟正黑體" pitchFamily="34" charset="-120"/>
              </a:rPr>
              <a:t>我們藉著洗禮歸入死，和他一同埋葬，原是叫我們一舉一動有新生的樣式，像基督藉著父的榮耀從死裡復活一樣</a:t>
            </a:r>
            <a:r>
              <a:rPr lang="zh-TW" altLang="en-US" sz="4000" dirty="0" smtClean="0">
                <a:solidFill>
                  <a:srgbClr val="660033"/>
                </a:solidFill>
                <a:latin typeface="微軟正黑體" pitchFamily="34" charset="-120"/>
                <a:ea typeface="微軟正黑體" pitchFamily="34" charset="-120"/>
              </a:rPr>
              <a:t>。</a:t>
            </a:r>
            <a:endParaRPr lang="en-US" altLang="zh-TW" sz="4000"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sz="2800" dirty="0">
                <a:solidFill>
                  <a:srgbClr val="000066"/>
                </a:solidFill>
              </a:rPr>
              <a:t>C</a:t>
            </a:r>
            <a:r>
              <a:rPr lang="vi-VN" sz="2800" dirty="0">
                <a:solidFill>
                  <a:srgbClr val="000066"/>
                </a:solidFill>
              </a:rPr>
              <a:t>húng </a:t>
            </a:r>
            <a:r>
              <a:rPr lang="vi-VN" sz="2800" dirty="0">
                <a:solidFill>
                  <a:srgbClr val="000066"/>
                </a:solidFill>
              </a:rPr>
              <a:t>ta đã bị chôn với Ngài bởi phép báp tem trong sự chết Ngài, hầu cho Ðấng Christ nhờ vinh hiển của Cha được từ kẻ chết sống lại thể nào, thì chúng ta cũng sống trong đời mới thể ấy.</a:t>
            </a:r>
            <a:endParaRPr lang="en-US" altLang="zh-TW" sz="2800" dirty="0">
              <a:solidFill>
                <a:srgbClr val="000066"/>
              </a:solidFill>
            </a:endParaRPr>
          </a:p>
        </p:txBody>
      </p:sp>
    </p:spTree>
    <p:extLst>
      <p:ext uri="{BB962C8B-B14F-4D97-AF65-F5344CB8AC3E}">
        <p14:creationId xmlns:p14="http://schemas.microsoft.com/office/powerpoint/2010/main" val="1446518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b="1" dirty="0">
                <a:solidFill>
                  <a:srgbClr val="660033"/>
                </a:solidFill>
                <a:latin typeface="微軟正黑體" pitchFamily="34" charset="-120"/>
                <a:ea typeface="微軟正黑體" pitchFamily="34" charset="-120"/>
              </a:rPr>
              <a:t>我們若在他死的形狀上與他聯合，也要在他復活的形狀上與他聯</a:t>
            </a:r>
            <a:r>
              <a:rPr lang="zh-TW" altLang="en-US" sz="4400" b="1" dirty="0" smtClean="0">
                <a:solidFill>
                  <a:srgbClr val="660033"/>
                </a:solidFill>
                <a:latin typeface="微軟正黑體" pitchFamily="34" charset="-120"/>
                <a:ea typeface="微軟正黑體" pitchFamily="34" charset="-120"/>
              </a:rPr>
              <a:t>合</a:t>
            </a:r>
            <a:endParaRPr lang="en-US" altLang="zh-TW" sz="4400" b="1"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b="1" dirty="0">
                <a:solidFill>
                  <a:srgbClr val="000066"/>
                </a:solidFill>
              </a:rPr>
              <a:t>Vì nếu chúng ta làm một cùng Ngài bởi sự chết giống như sự chết của Ngài, thì chúng ta cũng sẽ làm một cùng Ngài bởi sự sống lại giống </a:t>
            </a:r>
            <a:r>
              <a:rPr lang="vi-VN" b="1" dirty="0" smtClean="0">
                <a:solidFill>
                  <a:srgbClr val="000066"/>
                </a:solidFill>
              </a:rPr>
              <a:t>nhau</a:t>
            </a:r>
            <a:endParaRPr lang="en-US" altLang="zh-TW" dirty="0" smtClean="0">
              <a:solidFill>
                <a:srgbClr val="000066"/>
              </a:solidFill>
              <a:ea typeface="微軟正黑體" pitchFamily="34" charset="-120"/>
            </a:endParaRPr>
          </a:p>
        </p:txBody>
      </p:sp>
    </p:spTree>
    <p:extLst>
      <p:ext uri="{BB962C8B-B14F-4D97-AF65-F5344CB8AC3E}">
        <p14:creationId xmlns:p14="http://schemas.microsoft.com/office/powerpoint/2010/main" val="245828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dirty="0">
                <a:solidFill>
                  <a:srgbClr val="660033"/>
                </a:solidFill>
                <a:latin typeface="微軟正黑體" pitchFamily="34" charset="-120"/>
                <a:ea typeface="微軟正黑體" pitchFamily="34" charset="-120"/>
              </a:rPr>
              <a:t>因為知道我們的舊人和他同釘十字架，使罪身滅絕，叫我們不再作罪的奴僕；</a:t>
            </a:r>
            <a:endParaRPr lang="en-US" altLang="zh-TW" sz="4400"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dirty="0">
                <a:solidFill>
                  <a:srgbClr val="000066"/>
                </a:solidFill>
              </a:rPr>
              <a:t>V</a:t>
            </a:r>
            <a:r>
              <a:rPr lang="vi-VN" dirty="0">
                <a:solidFill>
                  <a:srgbClr val="000066"/>
                </a:solidFill>
              </a:rPr>
              <a:t>ì </a:t>
            </a:r>
            <a:r>
              <a:rPr lang="vi-VN" dirty="0">
                <a:solidFill>
                  <a:srgbClr val="000066"/>
                </a:solidFill>
              </a:rPr>
              <a:t>biết rõ rằng người cũ của chúng ta đã bị đóng đinh trên thập tự giá với Ngài, hầu cho thân thể của tội lỗi bị tiêu diệt đi, và chúng ta không phục dưới tội lỗi nữa.</a:t>
            </a:r>
            <a:endParaRPr lang="en-US" altLang="zh-TW" dirty="0">
              <a:solidFill>
                <a:srgbClr val="000066"/>
              </a:solidFill>
            </a:endParaRPr>
          </a:p>
        </p:txBody>
      </p:sp>
    </p:spTree>
    <p:extLst>
      <p:ext uri="{BB962C8B-B14F-4D97-AF65-F5344CB8AC3E}">
        <p14:creationId xmlns:p14="http://schemas.microsoft.com/office/powerpoint/2010/main" val="1819434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2427734"/>
          </a:xfrm>
        </p:spPr>
        <p:txBody>
          <a:bodyPr anchor="ctr">
            <a:noAutofit/>
          </a:bodyPr>
          <a:lstStyle/>
          <a:p>
            <a:r>
              <a:rPr lang="zh-TW" altLang="en-US" sz="4400" b="1" dirty="0">
                <a:solidFill>
                  <a:srgbClr val="660033"/>
                </a:solidFill>
                <a:latin typeface="微軟正黑體" pitchFamily="34" charset="-120"/>
                <a:ea typeface="微軟正黑體" pitchFamily="34" charset="-120"/>
              </a:rPr>
              <a:t>這樣，你們向罪也當看自己是死的；向神在基督耶穌裡，卻當看自己是活的。</a:t>
            </a:r>
            <a:endParaRPr lang="en-US" altLang="zh-TW" sz="4400" b="1" dirty="0">
              <a:solidFill>
                <a:srgbClr val="660033"/>
              </a:solidFill>
              <a:latin typeface="微軟正黑體" pitchFamily="34" charset="-120"/>
              <a:ea typeface="微軟正黑體" pitchFamily="34" charset="-120"/>
            </a:endParaRPr>
          </a:p>
        </p:txBody>
      </p:sp>
      <p:sp>
        <p:nvSpPr>
          <p:cNvPr id="4" name="Content Placeholder 2"/>
          <p:cNvSpPr txBox="1">
            <a:spLocks/>
          </p:cNvSpPr>
          <p:nvPr/>
        </p:nvSpPr>
        <p:spPr>
          <a:xfrm>
            <a:off x="-6678" y="2643758"/>
            <a:ext cx="8839200" cy="247230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b="1" dirty="0">
                <a:solidFill>
                  <a:srgbClr val="000066"/>
                </a:solidFill>
              </a:rPr>
              <a:t>Vậy anh em cũng hãy coi mình như chết về tội lỗi và như sống cho Ðức Chúa Trời trong Ðức Chúa Jêsus Christ.</a:t>
            </a:r>
            <a:endParaRPr lang="en-US" altLang="zh-TW" b="1" dirty="0">
              <a:solidFill>
                <a:srgbClr val="000066"/>
              </a:solidFill>
            </a:endParaRPr>
          </a:p>
        </p:txBody>
      </p:sp>
    </p:spTree>
    <p:extLst>
      <p:ext uri="{BB962C8B-B14F-4D97-AF65-F5344CB8AC3E}">
        <p14:creationId xmlns:p14="http://schemas.microsoft.com/office/powerpoint/2010/main" val="4260926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hurch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Church Theme</Template>
  <TotalTime>50</TotalTime>
  <Words>679</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微軟正黑體</vt:lpstr>
      <vt:lpstr>新細明體</vt:lpstr>
      <vt:lpstr>Arial</vt:lpstr>
      <vt:lpstr>Calibri</vt:lpstr>
      <vt:lpstr>Church Theme</vt:lpstr>
      <vt:lpstr>水禮</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Version 5.1 build 2600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救主降生</dc:title>
  <dc:creator>Microsoft Windows</dc:creator>
  <cp:lastModifiedBy>Windows User</cp:lastModifiedBy>
  <cp:revision>15</cp:revision>
  <dcterms:created xsi:type="dcterms:W3CDTF">2012-12-23T00:19:59Z</dcterms:created>
  <dcterms:modified xsi:type="dcterms:W3CDTF">2020-06-13T05:17:53Z</dcterms:modified>
</cp:coreProperties>
</file>