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承認過犯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我向耶和華我的神祈禱、認罪，說：「主啊，大而可畏的神，向愛主、守主誡命的人守約施慈愛。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我們犯罪作孽，行惡叛逆，偏離你的誡命典章，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我們若說自己無罪，便是自欺，真理不在我們心裡了。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我們若認自己的罪，神是信實的，是公義的，必要赦免我們的罪，洗淨我們一切的不義。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我們若說自己沒有犯過罪，便是以神為說謊的，他的道也不在我們心裡了。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我小子們哪，我將這些話寫給你們，是要叫你們不犯罪。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若有人犯罪，在父那裡我們有一位中保，就是那義者耶穌基督。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他為我們的罪作了挽回祭，不是單為我們的罪，也是為普天下人的罪。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198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承認過犯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11</cp:revision>
  <dcterms:created xsi:type="dcterms:W3CDTF">2012-12-23T00:19:59Z</dcterms:created>
  <dcterms:modified xsi:type="dcterms:W3CDTF">2019-04-05T16:46:56Z</dcterms:modified>
</cp:coreProperties>
</file>