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的管教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12:5-13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13:20-21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不可輕看主的管教，被他責備的時候也不可灰心；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為主所愛的，他必管教，又鞭打凡所收納的兒子。 </a:t>
            </a:r>
            <a:endParaRPr lang="en-US" altLang="zh-TW" sz="60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你們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所忍受的，是神管教你們，待你們如同待兒子。焉有兒子不被父親管教的呢？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管教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原是眾子所共受的，你們若不受管教，就是私子，不是兒子了。 </a:t>
            </a:r>
          </a:p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再者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，我們曾有生身的父管教我們，我們尚且敬重他，何況萬靈的父，我們豈不更當順服他得生嗎？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生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身的父都是暫隨己意管教我們；惟有萬靈的父管教我們，是要我們得益處，使我們在他的聖潔上有分。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管教的事，當時不覺得快樂，反覺得愁苦；後來卻為那經練過的人結出平安的果子，就是義。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所以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，你們要把下垂的手、發酸的腿、挺起來；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要為自己的腳，把道路修直了，使瘸子不至歪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腳，反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得痊愈</a:t>
            </a:r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0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但願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賜平安的神，就是那憑永約之血、使群羊的大牧人我主耶穌從死裡復活的神， 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各樣善事上成全你們，叫你們遵行他的旨意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； </a:t>
            </a:r>
            <a:endParaRPr lang="zh-TW" altLang="en-US" sz="60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</TotalTime>
  <Words>277</Words>
  <Application>Microsoft Office PowerPoint</Application>
  <PresentationFormat>如螢幕大小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神的管教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DaTang</cp:lastModifiedBy>
  <cp:revision>24</cp:revision>
  <dcterms:created xsi:type="dcterms:W3CDTF">2012-12-23T00:19:59Z</dcterms:created>
  <dcterms:modified xsi:type="dcterms:W3CDTF">2019-04-13T08:42:12Z</dcterms:modified>
</cp:coreProperties>
</file>