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彼此相愛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19-21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31-5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；約壹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我們應當彼此相愛。這就是你們從起初所聽見的命令。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我們愛，因為神先愛我們。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人若說「我愛神」，卻恨他的弟兄，就是說謊話的；不愛他所看見的弟兄，就不能愛沒有看見的神。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愛神的，也當愛弟兄，這是我們從神所受的命令。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一切苦毒、惱恨、忿怒、嚷鬧、毀謗，並一切的惡毒，都當從你們中間除掉；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並要以恩慈相待，存憐憫的心，彼此饒恕，正如神在基督裡饒恕了你們一樣。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所以，你們該效法神，好像蒙慈愛的兒女一樣。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也要憑愛心行事，正如基督愛我們，為我們捨了自己，當作馨香的供物和祭物，獻與神。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主為我們捨命，我們從此就知道何為愛；我們也當為弟兄捨命。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親愛的弟兄啊，神既是這樣愛我們，我們也當彼此相愛。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不以惡報惡，以辱罵還辱罵，倒要祝福；因你們是為此蒙召，好叫你們承受福氣。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從來沒有人見過神，我們若彼此相愛，神就住在我們裡面，愛他的心在我們裡面得以完全了。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</TotalTime>
  <Words>303</Words>
  <Application>Microsoft Office PowerPoint</Application>
  <PresentationFormat>如螢幕大小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彼此相愛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DaTang</cp:lastModifiedBy>
  <cp:revision>13</cp:revision>
  <dcterms:created xsi:type="dcterms:W3CDTF">2012-12-09T00:24:41Z</dcterms:created>
  <dcterms:modified xsi:type="dcterms:W3CDTF">2019-03-30T07:29:11Z</dcterms:modified>
</cp:coreProperties>
</file>