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0383-9AFD-4A25-847B-0EDFF3E23854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同死同活</a:t>
            </a:r>
            <a:endParaRPr lang="zh-TW" altLang="en-US" sz="8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西</a:t>
            </a:r>
            <a:r>
              <a:rPr lang="en-US" altLang="zh-CN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3:1-4</a:t>
            </a:r>
            <a:r>
              <a:rPr lang="zh-CN" altLang="en-US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，林後</a:t>
            </a:r>
            <a:r>
              <a:rPr lang="en-US" altLang="zh-CN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5:14-15</a:t>
            </a:r>
            <a:r>
              <a:rPr lang="zh-CN" altLang="en-US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en-US" altLang="zh-CN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CN" altLang="en-US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6:14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所以，你們若真與基督一同復活，就當求在上面的事；那裡有基督坐在神的右邊。 </a:t>
            </a:r>
          </a:p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你們要思念上面的事，不要思念地上的事。因為你們已經死了，你們的生命與基督一同藏在神裡面。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基督是我們的生命，他顯現的時候，你們也要與他一同顯現在榮耀裡。</a:t>
            </a:r>
            <a:endParaRPr lang="en-US" altLang="zh-TW" sz="5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CN" sz="54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原來基督的愛激勵我們；因我們想，一人既替眾人死，眾人就都死了； 並且他替眾人死，是叫那些活著的人不再為自己活，乃為替他們死而復活的主活。 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我已經與基督同釘十字架，現在活著的不再是我，乃是基督在我裡面活著</a:t>
            </a:r>
            <a:endParaRPr lang="en-US" altLang="zh-TW" sz="5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並且我如今在肉身活著，是因信神的兒子而活；他是愛我，為我捨己。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但我斷不以別的誇口，只誇我們主耶穌基督的十字架</a:t>
            </a:r>
            <a:endParaRPr lang="en-US" altLang="zh-TW" sz="5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因這十字架，就我而論，世界已經釘在十字架上；就世界而論，我已經釘在十字架上。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237</Words>
  <Application>Microsoft Office PowerPoint</Application>
  <PresentationFormat>如螢幕大小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同死同活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同死同活</dc:title>
  <dc:creator>DaTang</dc:creator>
  <cp:lastModifiedBy>DaTang</cp:lastModifiedBy>
  <cp:revision>3</cp:revision>
  <dcterms:created xsi:type="dcterms:W3CDTF">2019-04-21T01:24:15Z</dcterms:created>
  <dcterms:modified xsi:type="dcterms:W3CDTF">2019-04-21T01:44:50Z</dcterms:modified>
</cp:coreProperties>
</file>