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救主降生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賽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；太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6-7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10-11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13-14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太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主自己要給你們一個兆頭，必有童女懷孕生子，給他起名叫以馬內利。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因有一嬰孩為我們而生；有一子賜給我們。政權必擔在他的肩頭上；他名稱為「奇妙策士、全能的神、永在的父、和平的君」。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當希律王的時候，耶穌生在猶太的伯利恆。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他們在那裡的時候，馬利亞的產期到了，就生了頭胎的兒子，用布包起來，放在馬槽裡。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93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我報給你們大喜的信息，是關乎萬民的；因今天在大衛的城裡，為你們生了救主，就是主基督。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忽然，有一大隊天兵同那天使讚美神說：在至高之處榮耀歸與神！在地上平安歸與他所喜悅的人！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3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有幾個博士從東方來到耶路撒冷，說：「那生下來作猶太人之王的在那裡？我們在東方看見他的星，特來拜他</a:t>
            </a:r>
            <a:r>
              <a:rPr lang="en-US" altLang="zh-TW" sz="54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進了房子，看見小孩子和他母親馬利亞，就俯伏拜那小孩子，揭開寶盒，拿黃金、乳香、沒藥為禮物獻給他。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45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359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微軟正黑體</vt:lpstr>
      <vt:lpstr>宋体</vt:lpstr>
      <vt:lpstr>华文楷体</vt:lpstr>
      <vt:lpstr>Century Schoolbook</vt:lpstr>
      <vt:lpstr>Wingdings</vt:lpstr>
      <vt:lpstr>Wingdings 2</vt:lpstr>
      <vt:lpstr>Oriel</vt:lpstr>
      <vt:lpstr>救主降生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5</cp:revision>
  <dcterms:created xsi:type="dcterms:W3CDTF">2012-12-23T00:19:59Z</dcterms:created>
  <dcterms:modified xsi:type="dcterms:W3CDTF">2019-12-21T06:50:32Z</dcterms:modified>
</cp:coreProperties>
</file>