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  <p:sldId id="27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14" y="122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53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80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28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494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13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3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03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36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641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64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78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612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9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屬</a:t>
            </a:r>
            <a:r>
              <a:rPr lang="zh-CN" altLang="en-US" sz="9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靈儆醒</a:t>
            </a:r>
            <a:endParaRPr lang="en-US" sz="9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12192000" cy="1752600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太  </a:t>
            </a:r>
            <a:r>
              <a:rPr lang="en-US" altLang="zh-CN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26</a:t>
            </a:r>
            <a:r>
              <a:rPr lang="zh-CN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38</a:t>
            </a:r>
            <a:r>
              <a:rPr lang="zh-CN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羅 </a:t>
            </a:r>
            <a:r>
              <a:rPr lang="en-US" altLang="zh-CN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13</a:t>
            </a:r>
            <a:r>
              <a:rPr lang="zh-CN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12-14</a:t>
            </a:r>
            <a:r>
              <a:rPr lang="zh-CN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；帖</a:t>
            </a:r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  </a:t>
            </a:r>
            <a:r>
              <a:rPr lang="en-US" altLang="zh-CN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5</a:t>
            </a:r>
            <a:r>
              <a:rPr lang="zh-CN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2-6</a:t>
            </a:r>
            <a:r>
              <a:rPr lang="zh-CN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endParaRPr lang="en-US" altLang="zh-CN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太 </a:t>
            </a:r>
            <a:r>
              <a:rPr lang="en-US" altLang="zh-CN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26</a:t>
            </a:r>
            <a:r>
              <a:rPr lang="zh-CN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41</a:t>
            </a:r>
            <a:r>
              <a:rPr lang="zh-CN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；提</a:t>
            </a:r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  </a:t>
            </a:r>
            <a:r>
              <a:rPr lang="en-US" altLang="zh-CN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zh-CN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11-12</a:t>
            </a:r>
            <a:endParaRPr 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2732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887200" cy="6858000"/>
          </a:xfrm>
        </p:spPr>
        <p:txBody>
          <a:bodyPr anchor="ctr">
            <a:noAutofit/>
          </a:bodyPr>
          <a:lstStyle/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我心裡甚是憂傷，幾乎要死；你們在這裡等候，和我一同警醒。</a:t>
            </a:r>
            <a:endParaRPr lang="en-US" altLang="zh-TW" sz="64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黑夜已深，白晝將近；我們就當脫去暗昧的行為，帶上光明的兵器。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76417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887200" cy="6858000"/>
          </a:xfrm>
        </p:spPr>
        <p:txBody>
          <a:bodyPr anchor="ctr">
            <a:noAutofit/>
          </a:bodyPr>
          <a:lstStyle/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行事為人要端正，好像行在白晝。不可荒宴醉酒，不可好色邪蕩，不可爭競嫉妒；</a:t>
            </a:r>
            <a:r>
              <a:rPr lang="en-US" altLang="zh-TW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總要披戴主耶穌基督，不要為肉體安排，去放縱私慾。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8207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887200" cy="6858000"/>
          </a:xfrm>
        </p:spPr>
        <p:txBody>
          <a:bodyPr anchor="ctr">
            <a:noAutofit/>
          </a:bodyPr>
          <a:lstStyle/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因為你們自己明明曉得，主的日子來到，好像夜間的賊一樣。</a:t>
            </a:r>
            <a:endParaRPr lang="en-US" altLang="zh-TW" sz="64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人正說「平安穩妥」的時候，災禍忽然臨到他們，如同產難臨到懷胎的婦人一樣。他們絕不能逃脫。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3539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887200" cy="6858000"/>
          </a:xfrm>
        </p:spPr>
        <p:txBody>
          <a:bodyPr anchor="ctr">
            <a:noAutofit/>
          </a:bodyPr>
          <a:lstStyle/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你們卻不在黑暗裡，叫那日子臨到你們像賊一樣。</a:t>
            </a:r>
            <a:r>
              <a:rPr lang="en-US" altLang="zh-TW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你們都是光明之子，都是白晝之子。我們不是屬黑夜的，也不是屬幽暗的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86761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887200" cy="6858000"/>
          </a:xfrm>
        </p:spPr>
        <p:txBody>
          <a:bodyPr anchor="ctr">
            <a:noAutofit/>
          </a:bodyPr>
          <a:lstStyle/>
          <a:p>
            <a:r>
              <a:rPr lang="zh-TW" altLang="en-US" sz="6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所</a:t>
            </a:r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以我們不要睡覺像別人一樣，總要警醒謹守</a:t>
            </a:r>
            <a:r>
              <a:rPr lang="zh-TW" altLang="en-US" sz="6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總要警醒禱告，免得入了迷惑。你們心靈固然願意，肉體卻軟弱了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21810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887200" cy="6858000"/>
          </a:xfrm>
        </p:spPr>
        <p:txBody>
          <a:bodyPr anchor="ctr">
            <a:noAutofit/>
          </a:bodyPr>
          <a:lstStyle/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但你這屬神的人要逃避這些事，追求公義、敬虔、信心、愛心、忍耐、溫柔</a:t>
            </a:r>
            <a:r>
              <a:rPr lang="zh-TW" altLang="en-US" sz="6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78909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887200" cy="6858000"/>
          </a:xfrm>
        </p:spPr>
        <p:txBody>
          <a:bodyPr anchor="ctr">
            <a:noAutofit/>
          </a:bodyPr>
          <a:lstStyle/>
          <a:p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要為真道打那美好的仗，持定永生。你為此被召，也在許多見證人面前，已經作了那美好的見證。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673397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77</TotalTime>
  <Words>403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微軟正黑體</vt:lpstr>
      <vt:lpstr>新細明體</vt:lpstr>
      <vt:lpstr>Arial</vt:lpstr>
      <vt:lpstr>Calibri</vt:lpstr>
      <vt:lpstr>Theme1</vt:lpstr>
      <vt:lpstr>屬靈儆醒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Version 5.1 build 2600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Windows User</cp:lastModifiedBy>
  <cp:revision>21</cp:revision>
  <dcterms:created xsi:type="dcterms:W3CDTF">2012-12-23T00:19:59Z</dcterms:created>
  <dcterms:modified xsi:type="dcterms:W3CDTF">2021-01-08T14:49:25Z</dcterms:modified>
</cp:coreProperties>
</file>