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齊來頌揚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7-12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3-6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你們要讚美耶和華！從天上讚美耶和華，在高處讚美他！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他的眾使者都要讚美他！他的諸軍都要讚美他！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日頭月亮，你們要讚美他！放光的星宿，你們都要讚美他！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天上的天和天上的水，你們都要讚美他！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所有在地上的，大魚和一切深洋，火與冰雹，雪和霧氣，成就他命的狂風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大山和小山，結果的樹木和一切香柏樹，野獸和一切牲畜，昆蟲和飛鳥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世上的君王和萬民，首領和世上一切審判官，少年人和處女，老年人和孩童，都當讚美耶和華！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要用角聲讚美他，鼓瑟彈琴讚美他！擊鼓跳舞讚美他！用絲弦的樂器和簫的聲音讚美他！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用大響的鈸讚美他！用高聲的鈸讚美他！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凡有氣息的都要讚美耶和華！你們要讚美耶和華！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207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齊來頌揚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15</cp:revision>
  <dcterms:created xsi:type="dcterms:W3CDTF">2012-12-23T00:19:59Z</dcterms:created>
  <dcterms:modified xsi:type="dcterms:W3CDTF">2019-02-23T02:43:04Z</dcterms:modified>
</cp:coreProperties>
</file>