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44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>
                <a:latin typeface="微軟正黑體" pitchFamily="34" charset="-120"/>
                <a:ea typeface="微軟正黑體" pitchFamily="34" charset="-120"/>
              </a:rPr>
              <a:t>脫離罪惡</a:t>
            </a:r>
            <a:endParaRPr lang="en-US" sz="8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弗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3-7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；羅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6-9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；彼前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18-19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63000" cy="5143500"/>
          </a:xfrm>
        </p:spPr>
        <p:txBody>
          <a:bodyPr>
            <a:noAutofit/>
          </a:bodyPr>
          <a:lstStyle/>
          <a:p>
            <a:r>
              <a:rPr lang="zh-TW" altLang="en-US" sz="4800" dirty="0" smtClean="0">
                <a:latin typeface="微軟正黑體" pitchFamily="34" charset="-120"/>
                <a:ea typeface="微軟正黑體" pitchFamily="34" charset="-120"/>
              </a:rPr>
              <a:t>願頌讚歸與我們主耶穌基督的父神！他在基督裡曾賜給我們天上各樣屬靈的福氣：</a:t>
            </a:r>
            <a:r>
              <a:rPr lang="en-US" altLang="zh-TW" sz="48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4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就如神從創立世界以前，在基督裡揀選了我們，使我們在他面前成為聖潔，無有瑕疵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63000" cy="5143500"/>
          </a:xfrm>
        </p:spPr>
        <p:txBody>
          <a:bodyPr>
            <a:normAutofit/>
          </a:bodyPr>
          <a:lstStyle/>
          <a:p>
            <a:r>
              <a:rPr lang="zh-TW" altLang="en-US" sz="4800" dirty="0" smtClean="0">
                <a:latin typeface="微軟正黑體" pitchFamily="34" charset="-120"/>
                <a:ea typeface="微軟正黑體" pitchFamily="34" charset="-120"/>
              </a:rPr>
              <a:t>又因愛我們，就按著自己意旨所喜悅的，預定我們藉著耶穌基督得兒子的名分，使他榮耀的恩典得著稱讚；這恩典是他在愛子裡所賜給我們的。</a:t>
            </a:r>
            <a:endParaRPr lang="en-US" altLang="zh-TW" sz="48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63000" cy="5143500"/>
          </a:xfrm>
        </p:spPr>
        <p:txBody>
          <a:bodyPr>
            <a:noAutofit/>
          </a:bodyPr>
          <a:lstStyle/>
          <a:p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我們藉這愛子的血得蒙救贖，過犯得以赦免，乃是照他豐富的恩典。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dirty="0" smtClean="0">
                <a:latin typeface="微軟正黑體" pitchFamily="34" charset="-120"/>
                <a:ea typeface="微軟正黑體" pitchFamily="34" charset="-120"/>
              </a:rPr>
              <a:t>因為知道我們的舊人和他同釘十字架，使罪身滅絕叫我們不再作罪的奴僕</a:t>
            </a:r>
            <a:r>
              <a:rPr lang="en-US" altLang="zh-TW" sz="48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63000" cy="5143500"/>
          </a:xfrm>
        </p:spPr>
        <p:txBody>
          <a:bodyPr>
            <a:no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因為已死的人是脫離了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罪</a:t>
            </a:r>
            <a:endParaRPr lang="en-US" altLang="zh-TW" sz="4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dirty="0" smtClean="0">
                <a:latin typeface="微軟正黑體" pitchFamily="34" charset="-120"/>
                <a:ea typeface="微軟正黑體" pitchFamily="34" charset="-120"/>
              </a:rPr>
              <a:t>們若是與基督同死，就信必與他同活。</a:t>
            </a:r>
            <a:r>
              <a:rPr lang="en-US" altLang="zh-TW" sz="48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因為知道基督既從死裡復活，就不再死，死也不再作他的主了。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63000" cy="5143500"/>
          </a:xfrm>
        </p:spPr>
        <p:txBody>
          <a:bodyPr>
            <a:normAutofit/>
          </a:bodyPr>
          <a:lstStyle/>
          <a:p>
            <a:r>
              <a:rPr lang="zh-TW" altLang="en-US" sz="4800" dirty="0" smtClean="0">
                <a:latin typeface="微軟正黑體" pitchFamily="34" charset="-120"/>
                <a:ea typeface="微軟正黑體" pitchFamily="34" charset="-120"/>
              </a:rPr>
              <a:t>知道你們得贖，脫去你們祖宗所傳流虛妄的行為，不是憑著能壞的金銀等物，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乃是憑著基督的寶血，如同無瑕疵、無玷污的羔羊之血。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43</TotalTime>
  <Words>334</Words>
  <Application>Microsoft Office PowerPoint</Application>
  <PresentationFormat>On-screen Show (16:9)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脫離罪惡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10</cp:revision>
  <dcterms:created xsi:type="dcterms:W3CDTF">2012-12-23T00:19:59Z</dcterms:created>
  <dcterms:modified xsi:type="dcterms:W3CDTF">2019-09-28T02:34:01Z</dcterms:modified>
</cp:coreProperties>
</file>