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0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107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合</a:t>
            </a:r>
            <a:r>
              <a:rPr lang="zh-TW" altLang="en-US" sz="107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神心意的敬拜</a:t>
            </a:r>
            <a:endParaRPr lang="en-US" sz="107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89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3-5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6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23-24</a:t>
            </a:r>
            <a:endParaRPr 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5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我要歌唱耶和華的慈愛，直到永遠；我要用口將你的信實傳與萬代。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你們當樂意事奉耶和華，當來向他歌唱！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4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當稱謝進入他的門；當讚美進入他的院。當感謝他，稱頌他的名！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誰能登耶和華的山？誰能站在他的聖所？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2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就是手潔心清、不向虛妄、起誓不懷詭詐的人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必蒙耶和華賜福，又蒙救他的神使他成義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31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時候將到，如今就是了，那真正拜父的，要用心靈和誠實拜他，因為父要這樣的人拜他。」</a:t>
            </a:r>
            <a:r>
              <a:rPr lang="en-US" altLang="zh-TW" sz="66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是個靈，所以拜他的必須用心靈和誠實拜他。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132</TotalTime>
  <Words>223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合神心意的敬拜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19</cp:revision>
  <dcterms:created xsi:type="dcterms:W3CDTF">2012-12-23T00:19:59Z</dcterms:created>
  <dcterms:modified xsi:type="dcterms:W3CDTF">2020-12-23T18:44:24Z</dcterms:modified>
</cp:coreProperties>
</file>