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44" y="13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神的呼召</a:t>
            </a:r>
            <a:endParaRPr 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賽 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55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6-7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1:16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；約 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37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羅 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29-32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；提後 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；彼後 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10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839200" cy="5143500"/>
          </a:xfrm>
        </p:spPr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當趁耶和華可尋找的時候尋</a:t>
            </a:r>
            <a:r>
              <a:rPr lang="zh-TW" altLang="en-US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找</a:t>
            </a:r>
            <a:r>
              <a:rPr lang="zh-CN" altLang="en-US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相近的時候求</a:t>
            </a:r>
            <a:r>
              <a:rPr lang="zh-TW" altLang="en-US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告</a:t>
            </a:r>
            <a:r>
              <a:rPr lang="zh-CN" altLang="en-US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48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惡人當離棄自己的道路；不義的人當除掉自己的意念。歸向耶和華，耶和華就必憐恤他；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910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839200" cy="5143500"/>
          </a:xfrm>
        </p:spPr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當歸向我們的神，因為神必廣行赦</a:t>
            </a:r>
            <a:r>
              <a:rPr lang="zh-TW" altLang="en-US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免。</a:t>
            </a:r>
            <a:r>
              <a:rPr lang="zh-TW" altLang="en-US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 </a:t>
            </a:r>
            <a:endParaRPr lang="en-US" altLang="zh-TW" sz="48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你們要洗濯、自潔，從我眼前除掉你們的惡行，要止住作惡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耶穌站著高聲說：「人若渴了，可以到我這裏來喝</a:t>
            </a:r>
            <a:r>
              <a:rPr lang="zh-TW" altLang="en-US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48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38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839200" cy="5143500"/>
          </a:xfrm>
        </p:spPr>
        <p:txBody>
          <a:bodyPr anchor="ctr">
            <a:no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為神的恩賜和選召是沒有後悔的。 你們從前不順服神，如今因他們的不順服，你們倒蒙了憐恤。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065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839200" cy="5143500"/>
          </a:xfrm>
        </p:spPr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這樣，他們也是不順服，叫他們因著施給你們的憐恤，現在也就蒙憐恤</a:t>
            </a:r>
            <a:r>
              <a:rPr lang="zh-TW" altLang="en-US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48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因為神將眾人都圈在不順服之中，特意要憐恤眾人。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176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839200" cy="5143500"/>
          </a:xfrm>
        </p:spPr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神救了我們，以聖召召我們，不是按我們的行為，乃是按他的旨意和恩</a:t>
            </a:r>
            <a:r>
              <a:rPr lang="zh-TW" altLang="en-US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典</a:t>
            </a:r>
            <a:r>
              <a:rPr lang="zh-TW" altLang="en-US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48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所以弟兄們，應當更加殷勤，使你們所蒙的恩召和揀選堅定不移。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762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92</TotalTime>
  <Words>245</Words>
  <Application>Microsoft Office PowerPoint</Application>
  <PresentationFormat>On-screen Show (16:9)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chongbai</vt:lpstr>
      <vt:lpstr>神的呼召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21</cp:revision>
  <dcterms:created xsi:type="dcterms:W3CDTF">2012-12-23T00:19:59Z</dcterms:created>
  <dcterms:modified xsi:type="dcterms:W3CDTF">2021-02-19T17:28:26Z</dcterms:modified>
</cp:coreProperties>
</file>