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72" y="9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latin typeface="微軟正黑體" pitchFamily="34" charset="-120"/>
                <a:ea typeface="微軟正黑體" pitchFamily="34" charset="-120"/>
              </a:rPr>
              <a:t>信徒合一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17:11,20-23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；林前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12:4-7,12;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弗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4:11-13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06200" cy="701040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從今以後，我不在世上，他們卻在世上；我往你那裡去。聖父啊，求你因你所賜給我的名保守他們，叫他們合而為一像我們一樣。</a:t>
            </a:r>
            <a:r>
              <a:rPr lang="en-US" altLang="zh-TW" sz="6000" dirty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06200" cy="7010400"/>
          </a:xfrm>
        </p:spPr>
        <p:txBody>
          <a:bodyPr>
            <a:normAutofit/>
          </a:bodyPr>
          <a:lstStyle/>
          <a:p>
            <a:r>
              <a:rPr lang="zh-TW" altLang="en-US" sz="6000" b="1">
                <a:latin typeface="微軟正黑體" pitchFamily="34" charset="-120"/>
                <a:ea typeface="微軟正黑體" pitchFamily="34" charset="-120"/>
              </a:rPr>
              <a:t>「我不但為這些人祈求，也為那些因他們的話信我的人祈求，</a:t>
            </a:r>
            <a:r>
              <a:rPr lang="en-US" altLang="zh-TW" sz="6000" b="1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000" b="1">
                <a:latin typeface="微軟正黑體" pitchFamily="34" charset="-120"/>
                <a:ea typeface="微軟正黑體" pitchFamily="34" charset="-120"/>
              </a:rPr>
              <a:t>使他們都合而為一。正如你父在我裡面，我在你裡面，使他們也在我們裡面，叫世人可以信你差了我來。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72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06200" cy="701040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你所賜給我的榮耀，我已賜給他們，使他們合而為一，像我們合而為一。</a:t>
            </a:r>
            <a:endParaRPr lang="en-US" altLang="zh-TW" sz="6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1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062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我在他們裡面，你在我裡面，使他們完完全全的合而為一，叫世人知道你差了我來，也知道你愛他們如同愛我一樣。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340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06200" cy="701040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恩賜原有分別，聖靈卻是一位。職事也有分別，主卻是一位。</a:t>
            </a:r>
            <a:r>
              <a:rPr lang="en-US" altLang="zh-TW" sz="60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功用也有分別，神卻是一位，在眾人裡面運行一切的事。聖靈顯在各人身上，是叫人得益處。</a:t>
            </a:r>
            <a:r>
              <a:rPr lang="en-US" altLang="zh-TW" sz="6000" b="1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874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06200" cy="7010400"/>
          </a:xfrm>
        </p:spPr>
        <p:txBody>
          <a:bodyPr>
            <a:normAutofit/>
          </a:bodyPr>
          <a:lstStyle/>
          <a:p>
            <a:r>
              <a:rPr lang="zh-TW" altLang="en-US" sz="6000">
                <a:latin typeface="微軟正黑體" pitchFamily="34" charset="-120"/>
                <a:ea typeface="微軟正黑體" pitchFamily="34" charset="-120"/>
              </a:rPr>
              <a:t>就如身子是一個，卻有許多肢體；而且肢體雖多，仍是一個身子；基督也是這樣。</a:t>
            </a:r>
            <a:r>
              <a:rPr lang="en-US" altLang="zh-TW" sz="600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122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062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他所賜的，有使徒，有先知，有傳福音的，有牧師和教師，為要成全聖徒，各盡其職，建立基督的身體，直等到我們眾人在真道上同歸</a:t>
            </a:r>
            <a:r>
              <a:rPr lang="zh-TW" altLang="en-US" sz="6000" b="1"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TW" altLang="en-US" sz="6000" b="1" smtClean="0">
                <a:latin typeface="微軟正黑體" pitchFamily="34" charset="-120"/>
                <a:ea typeface="微軟正黑體" pitchFamily="34" charset="-120"/>
              </a:rPr>
              <a:t>一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250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</TotalTime>
  <Words>391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Century Schoolbook</vt:lpstr>
      <vt:lpstr>Wingdings</vt:lpstr>
      <vt:lpstr>Wingdings 2</vt:lpstr>
      <vt:lpstr>Oriel</vt:lpstr>
      <vt:lpstr>信徒合一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18</cp:revision>
  <dcterms:created xsi:type="dcterms:W3CDTF">2012-12-23T00:19:59Z</dcterms:created>
  <dcterms:modified xsi:type="dcterms:W3CDTF">2019-11-16T07:42:10Z</dcterms:modified>
</cp:coreProperties>
</file>