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神是保障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撒下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33-37</a:t>
            </a:r>
            <a:r>
              <a:rPr lang="zh-CN" altLang="en-US" dirty="0" smtClean="0"/>
              <a:t>；詩</a:t>
            </a:r>
            <a:r>
              <a:rPr lang="en-US" altLang="zh-CN" dirty="0" smtClean="0"/>
              <a:t>91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1-6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9-12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神是我堅固的保障；他引導完全人行他的路。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他使我的腳快如母鹿的蹄，又使我在高處安穩。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他教導我的手能以爭戰，甚至我的膀臂能開銅弓。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你把你的救恩給我作盾牌；你的溫和使我為大。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你使我腳下的地步寬闊；我的腳未曾滑跌。</a:t>
            </a:r>
            <a:endParaRPr lang="en-US" altLang="zh-TW" sz="5400" dirty="0" smtClean="0"/>
          </a:p>
          <a:p>
            <a:r>
              <a:rPr lang="zh-TW" altLang="en-US" sz="5400" b="1" dirty="0" smtClean="0"/>
              <a:t>住在至高者隱密處的，必住在全能者的蔭下。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我要論到耶和華說：他是我的避難所，是我的山寨，是我的神，是我所倚靠的。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他必救你脫離捕鳥人的網羅</a:t>
            </a:r>
            <a:r>
              <a:rPr lang="zh-TW" altLang="en-US" sz="5400" b="1" dirty="0" smtClean="0"/>
              <a:t>和</a:t>
            </a:r>
            <a:r>
              <a:rPr lang="zh-CN" altLang="en-US" sz="5400" b="1" dirty="0" smtClean="0"/>
              <a:t>毒</a:t>
            </a:r>
            <a:r>
              <a:rPr lang="zh-TW" altLang="en-US" sz="5400" b="1" dirty="0" smtClean="0"/>
              <a:t>害</a:t>
            </a:r>
            <a:r>
              <a:rPr lang="zh-TW" altLang="en-US" sz="5400" b="1" dirty="0" smtClean="0"/>
              <a:t>的瘟疫。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他必用自己的翎毛遮蔽你；你要投靠在他的翅膀底下；他的誠實是大小的盾牌。</a:t>
            </a:r>
            <a:endParaRPr lang="en-US" altLang="zh-TW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你必不怕黑夜的驚駭，或是白日飛的箭，也不怕黑夜行的瘟疫，或是午間滅人</a:t>
            </a:r>
            <a:r>
              <a:rPr lang="zh-TW" altLang="en-US" sz="5400" b="1" dirty="0" smtClean="0"/>
              <a:t>的</a:t>
            </a:r>
            <a:r>
              <a:rPr lang="zh-CN" altLang="en-US" sz="5400" b="1" dirty="0" smtClean="0"/>
              <a:t>毒</a:t>
            </a:r>
            <a:r>
              <a:rPr lang="zh-TW" altLang="en-US" sz="5400" b="1" dirty="0" smtClean="0"/>
              <a:t>病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  <a:p>
            <a:r>
              <a:rPr lang="zh-TW" altLang="en-US" sz="5400" dirty="0" smtClean="0"/>
              <a:t>耶和華是我的避難所；你已將至高者當你的居所，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禍患必不臨到你，災害也不挨近你的帳棚。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因他要為你吩咐他的使者，在你行的一切道路上保護你。</a:t>
            </a:r>
            <a:r>
              <a:rPr lang="en-US" altLang="zh-TW" sz="5400" dirty="0" smtClean="0"/>
              <a:t> </a:t>
            </a:r>
          </a:p>
          <a:p>
            <a:r>
              <a:rPr lang="zh-TW" altLang="en-US" sz="5400" b="1" dirty="0" smtClean="0"/>
              <a:t>他們要用手托著你，免得你的腳碰在石頭上。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</TotalTime>
  <Words>285</Words>
  <Application>Microsoft Office PowerPoint</Application>
  <PresentationFormat>如螢幕大小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Oriel</vt:lpstr>
      <vt:lpstr>神是保障</vt:lpstr>
      <vt:lpstr>投影片 2</vt:lpstr>
      <vt:lpstr>投影片 3</vt:lpstr>
      <vt:lpstr>投影片 4</vt:lpstr>
      <vt:lpstr>投影片 5</vt:lpstr>
      <vt:lpstr>投影片 6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DaTang</cp:lastModifiedBy>
  <cp:revision>14</cp:revision>
  <dcterms:created xsi:type="dcterms:W3CDTF">2012-12-23T00:19:59Z</dcterms:created>
  <dcterms:modified xsi:type="dcterms:W3CDTF">2019-06-09T04:09:35Z</dcterms:modified>
</cp:coreProperties>
</file>