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2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5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5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91838"/>
            <a:ext cx="12192000" cy="1894362"/>
          </a:xfrm>
        </p:spPr>
        <p:txBody>
          <a:bodyPr>
            <a:norm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主的聖日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8-11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27-28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尼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9-10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13-14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當記念安息日，守為聖日。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六日要勞碌做你一切的工，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但第七日是向耶和華你神當守的安息日。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88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因為六日之內，耶和華造天、地、海，和其中的萬物，第七日便安息，所以耶和華賜福與安息日，定為聖日。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3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安息日是為人設立的，人不是為安息日設立的</a:t>
            </a:r>
            <a:r>
              <a:rPr lang="zh-CN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所以，人子也是安息日的主。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6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今日是耶和華你們神的聖日，不要悲哀哭泣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2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你們去吃肥美的，喝甘甜的，有不能預備的就分給他</a:t>
            </a:r>
            <a:r>
              <a:rPr lang="zh-CN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6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因為今日是我們主的聖日。你們不要憂愁，因靠耶和華而得的喜樂是你們的力量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0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你若在安息日掉轉你的腳步，在我聖日不以操作為喜樂，稱安息日為可喜樂的，稱耶和華的聖日為可尊重的；</a:t>
            </a:r>
            <a:endParaRPr lang="en-US" altLang="zh-CN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56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而且尊敬這日，不辦自己的私事，不隨自己的私意，不說自己的私話</a:t>
            </a:r>
            <a:endParaRPr lang="en-US" altLang="zh-CN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06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你就以耶和華為樂。耶和華要使你乘駕地的高處，又以你祖雅各的產業養育你。這是耶和華親口說的。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142</TotalTime>
  <Words>350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主的聖日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2020-05-16T04:02:31Z</dcterms:modified>
</cp:coreProperties>
</file>