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64" r:id="rId3"/>
    <p:sldId id="265" r:id="rId4"/>
    <p:sldId id="266" r:id="rId5"/>
    <p:sldId id="267" r:id="rId6"/>
    <p:sldId id="2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72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5DED64-DA55-4567-8C92-9D8C3F04398E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BBA9F1-390E-4C75-A24B-9BC937DEFB1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BBA9F1-390E-4C75-A24B-9BC937DEFB10}" type="slidenum">
              <a:rPr lang="zh-TW" altLang="en-US" smtClean="0"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88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658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59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1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17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46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4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52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005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85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29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68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9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神的屬性</a:t>
            </a:r>
            <a:endParaRPr lang="en-US" sz="9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12192000" cy="175260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賽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55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8 – 9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；徒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17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24 – 28</a:t>
            </a:r>
          </a:p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羅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11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33 – 36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0"/>
            <a:ext cx="11506200" cy="70104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耶和華說：我的意念非同你們的意念；我的道路非同你們的道路。</a:t>
            </a:r>
            <a:r>
              <a:rPr lang="en-US" altLang="zh-TW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天怎樣高過地，照樣，我的道路高過你們的道路；我的意念高過你們的意念。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7014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0"/>
            <a:ext cx="11506200" cy="7010400"/>
          </a:xfrm>
        </p:spPr>
        <p:txBody>
          <a:bodyPr anchor="ctr">
            <a:normAutofit/>
          </a:bodyPr>
          <a:lstStyle/>
          <a:p>
            <a:r>
              <a:rPr lang="zh-TW" altLang="en-US" sz="64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創</a:t>
            </a:r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造宇宙和其中萬物的神，既是天地的主，就不住人手所造的殿，</a:t>
            </a:r>
            <a:r>
              <a:rPr lang="en-US" altLang="zh-TW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也不用人手服事，好像缺少什麼；自己倒將生命、氣息、萬物，賜給萬人。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057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0"/>
            <a:ext cx="11506200" cy="70104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他從一本造出萬族的人，住在全地上，並且預先定準他們的年限和所住的疆界，</a:t>
            </a:r>
            <a:r>
              <a:rPr lang="en-US" altLang="zh-TW" sz="66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要叫他們尋求神，或者可以揣摩而得，其實他離我們各人不遠；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6724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0"/>
            <a:ext cx="11506200" cy="70104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我們生活、動作、存留，都在乎他。就如你們作詩的，有人說：</a:t>
            </a:r>
            <a:r>
              <a:rPr lang="en-US" altLang="zh-TW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『</a:t>
            </a:r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我們也是他所生的。</a:t>
            </a:r>
            <a:r>
              <a:rPr lang="en-US" altLang="zh-TW" sz="64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』</a:t>
            </a:r>
          </a:p>
          <a:p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深哉，神豐富的智慧和知識！他的判斷何其難測！他的蹤跡何其難尋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！</a:t>
            </a:r>
            <a:r>
              <a:rPr lang="en-US" altLang="zh-TW" sz="64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sz="6400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3718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0"/>
            <a:ext cx="11506200" cy="70104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誰知道主的心？誰作過他的謀士呢？誰是先給了他，使他後來償還呢？</a:t>
            </a:r>
            <a:r>
              <a:rPr lang="en-US" altLang="zh-TW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因為萬有都是本於他，倚靠他，歸於他。願榮耀歸給他，直到永遠。阿們！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4877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89</TotalTime>
  <Words>346</Words>
  <Application>Microsoft Office PowerPoint</Application>
  <PresentationFormat>Widescreen</PresentationFormat>
  <Paragraphs>14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微軟正黑體</vt:lpstr>
      <vt:lpstr>新細明體</vt:lpstr>
      <vt:lpstr>Arial</vt:lpstr>
      <vt:lpstr>Calibri</vt:lpstr>
      <vt:lpstr>Theme1</vt:lpstr>
      <vt:lpstr>神的屬性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Version 5.1 build 2600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Windows User</cp:lastModifiedBy>
  <cp:revision>23</cp:revision>
  <dcterms:created xsi:type="dcterms:W3CDTF">2012-12-23T00:19:59Z</dcterms:created>
  <dcterms:modified xsi:type="dcterms:W3CDTF">2021-06-10T04:55:57Z</dcterms:modified>
</cp:coreProperties>
</file>